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6" r:id="rId4"/>
    <p:sldId id="258" r:id="rId5"/>
    <p:sldId id="287" r:id="rId6"/>
    <p:sldId id="259" r:id="rId7"/>
    <p:sldId id="288" r:id="rId8"/>
    <p:sldId id="260" r:id="rId9"/>
    <p:sldId id="289" r:id="rId10"/>
    <p:sldId id="261" r:id="rId11"/>
    <p:sldId id="290" r:id="rId12"/>
    <p:sldId id="262" r:id="rId13"/>
    <p:sldId id="291" r:id="rId14"/>
    <p:sldId id="263" r:id="rId15"/>
    <p:sldId id="292" r:id="rId16"/>
    <p:sldId id="264" r:id="rId17"/>
    <p:sldId id="293" r:id="rId18"/>
    <p:sldId id="265" r:id="rId19"/>
    <p:sldId id="294" r:id="rId20"/>
    <p:sldId id="266" r:id="rId21"/>
    <p:sldId id="295" r:id="rId22"/>
    <p:sldId id="267" r:id="rId23"/>
    <p:sldId id="296" r:id="rId24"/>
    <p:sldId id="268" r:id="rId25"/>
    <p:sldId id="297" r:id="rId26"/>
    <p:sldId id="269" r:id="rId27"/>
    <p:sldId id="298" r:id="rId28"/>
    <p:sldId id="270" r:id="rId29"/>
    <p:sldId id="299" r:id="rId30"/>
    <p:sldId id="271" r:id="rId31"/>
    <p:sldId id="300" r:id="rId32"/>
    <p:sldId id="272" r:id="rId33"/>
    <p:sldId id="301" r:id="rId34"/>
    <p:sldId id="273" r:id="rId35"/>
    <p:sldId id="302" r:id="rId36"/>
    <p:sldId id="274" r:id="rId37"/>
    <p:sldId id="303" r:id="rId38"/>
    <p:sldId id="275" r:id="rId39"/>
    <p:sldId id="304" r:id="rId40"/>
    <p:sldId id="276" r:id="rId41"/>
    <p:sldId id="305" r:id="rId42"/>
    <p:sldId id="277" r:id="rId43"/>
    <p:sldId id="306" r:id="rId44"/>
    <p:sldId id="278" r:id="rId45"/>
    <p:sldId id="307" r:id="rId46"/>
    <p:sldId id="279" r:id="rId47"/>
    <p:sldId id="308" r:id="rId48"/>
    <p:sldId id="280" r:id="rId49"/>
    <p:sldId id="309" r:id="rId50"/>
    <p:sldId id="281" r:id="rId51"/>
    <p:sldId id="310" r:id="rId52"/>
    <p:sldId id="282" r:id="rId53"/>
    <p:sldId id="311" r:id="rId54"/>
    <p:sldId id="283" r:id="rId55"/>
    <p:sldId id="312" r:id="rId56"/>
    <p:sldId id="284" r:id="rId57"/>
    <p:sldId id="313" r:id="rId58"/>
    <p:sldId id="285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57778C-4D10-43DC-88C2-E6E2F7C61FFF}" v="56" dt="2025-12-08T16:52:37.6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91" autoAdjust="0"/>
    <p:restoredTop sz="86441" autoAdjust="0"/>
  </p:normalViewPr>
  <p:slideViewPr>
    <p:cSldViewPr snapToGrid="0" snapToObjects="1">
      <p:cViewPr varScale="1">
        <p:scale>
          <a:sx n="87" d="100"/>
          <a:sy n="87" d="100"/>
        </p:scale>
        <p:origin x="1218" y="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03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erto Ruiz" userId="47fa91d207cfb014" providerId="LiveId" clId="{85FEFC20-368C-4804-AF35-776ECB9C6605}"/>
    <pc:docChg chg="undo custSel addSld modSld">
      <pc:chgData name="Alberto Ruiz" userId="47fa91d207cfb014" providerId="LiveId" clId="{85FEFC20-368C-4804-AF35-776ECB9C6605}" dt="2025-12-08T16:52:46.524" v="222" actId="26606"/>
      <pc:docMkLst>
        <pc:docMk/>
      </pc:docMkLst>
      <pc:sldChg chg="addSp modSp new mod setBg">
        <pc:chgData name="Alberto Ruiz" userId="47fa91d207cfb014" providerId="LiveId" clId="{85FEFC20-368C-4804-AF35-776ECB9C6605}" dt="2025-12-08T16:48:02.604" v="87" actId="26606"/>
        <pc:sldMkLst>
          <pc:docMk/>
          <pc:sldMk cId="3392923538" sldId="286"/>
        </pc:sldMkLst>
        <pc:spChg chg="mod">
          <ac:chgData name="Alberto Ruiz" userId="47fa91d207cfb014" providerId="LiveId" clId="{85FEFC20-368C-4804-AF35-776ECB9C6605}" dt="2025-12-08T16:48:02.604" v="87" actId="26606"/>
          <ac:spMkLst>
            <pc:docMk/>
            <pc:sldMk cId="3392923538" sldId="286"/>
            <ac:spMk id="2" creationId="{F3CA698A-E7EF-AB16-EFA0-3F34E00CDD33}"/>
          </ac:spMkLst>
        </pc:spChg>
        <pc:spChg chg="mod">
          <ac:chgData name="Alberto Ruiz" userId="47fa91d207cfb014" providerId="LiveId" clId="{85FEFC20-368C-4804-AF35-776ECB9C6605}" dt="2025-12-08T16:48:02.604" v="87" actId="26606"/>
          <ac:spMkLst>
            <pc:docMk/>
            <pc:sldMk cId="3392923538" sldId="286"/>
            <ac:spMk id="3" creationId="{AA07DD22-F4B4-73E3-F788-AC2B127EE62A}"/>
          </ac:spMkLst>
        </pc:spChg>
        <pc:spChg chg="add">
          <ac:chgData name="Alberto Ruiz" userId="47fa91d207cfb014" providerId="LiveId" clId="{85FEFC20-368C-4804-AF35-776ECB9C6605}" dt="2025-12-08T16:48:02.604" v="87" actId="26606"/>
          <ac:spMkLst>
            <pc:docMk/>
            <pc:sldMk cId="3392923538" sldId="286"/>
            <ac:spMk id="9" creationId="{3ECBE1F1-D69B-4AFA-ABD5-8E41720EF6DE}"/>
          </ac:spMkLst>
        </pc:spChg>
        <pc:spChg chg="add">
          <ac:chgData name="Alberto Ruiz" userId="47fa91d207cfb014" providerId="LiveId" clId="{85FEFC20-368C-4804-AF35-776ECB9C6605}" dt="2025-12-08T16:48:02.604" v="87" actId="26606"/>
          <ac:spMkLst>
            <pc:docMk/>
            <pc:sldMk cId="3392923538" sldId="286"/>
            <ac:spMk id="11" creationId="{603A6265-E10C-4B85-9C20-E75FCAF9CC63}"/>
          </ac:spMkLst>
        </pc:spChg>
        <pc:picChg chg="add">
          <ac:chgData name="Alberto Ruiz" userId="47fa91d207cfb014" providerId="LiveId" clId="{85FEFC20-368C-4804-AF35-776ECB9C6605}" dt="2025-12-08T16:48:02.604" v="87" actId="26606"/>
          <ac:picMkLst>
            <pc:docMk/>
            <pc:sldMk cId="3392923538" sldId="286"/>
            <ac:picMk id="5" creationId="{84A54E5B-5EE4-FEA8-AE53-DCCFB8B84C07}"/>
          </ac:picMkLst>
        </pc:picChg>
      </pc:sldChg>
      <pc:sldChg chg="addSp modSp new mod setBg">
        <pc:chgData name="Alberto Ruiz" userId="47fa91d207cfb014" providerId="LiveId" clId="{85FEFC20-368C-4804-AF35-776ECB9C6605}" dt="2025-12-08T16:48:23.969" v="100" actId="403"/>
        <pc:sldMkLst>
          <pc:docMk/>
          <pc:sldMk cId="4194599583" sldId="287"/>
        </pc:sldMkLst>
        <pc:spChg chg="mod">
          <ac:chgData name="Alberto Ruiz" userId="47fa91d207cfb014" providerId="LiveId" clId="{85FEFC20-368C-4804-AF35-776ECB9C6605}" dt="2025-12-08T16:48:13.630" v="91" actId="26606"/>
          <ac:spMkLst>
            <pc:docMk/>
            <pc:sldMk cId="4194599583" sldId="287"/>
            <ac:spMk id="2" creationId="{74CDFDB0-9CBA-04AC-7034-42C38DB92D04}"/>
          </ac:spMkLst>
        </pc:spChg>
        <pc:spChg chg="mod">
          <ac:chgData name="Alberto Ruiz" userId="47fa91d207cfb014" providerId="LiveId" clId="{85FEFC20-368C-4804-AF35-776ECB9C6605}" dt="2025-12-08T16:48:23.969" v="100" actId="403"/>
          <ac:spMkLst>
            <pc:docMk/>
            <pc:sldMk cId="4194599583" sldId="287"/>
            <ac:spMk id="3" creationId="{AB37544C-D277-0537-3A14-42EFCE9195FE}"/>
          </ac:spMkLst>
        </pc:spChg>
        <pc:spChg chg="add">
          <ac:chgData name="Alberto Ruiz" userId="47fa91d207cfb014" providerId="LiveId" clId="{85FEFC20-368C-4804-AF35-776ECB9C6605}" dt="2025-12-08T16:48:13.630" v="91" actId="26606"/>
          <ac:spMkLst>
            <pc:docMk/>
            <pc:sldMk cId="4194599583" sldId="287"/>
            <ac:spMk id="9" creationId="{3ECBE1F1-D69B-4AFA-ABD5-8E41720EF6DE}"/>
          </ac:spMkLst>
        </pc:spChg>
        <pc:spChg chg="add">
          <ac:chgData name="Alberto Ruiz" userId="47fa91d207cfb014" providerId="LiveId" clId="{85FEFC20-368C-4804-AF35-776ECB9C6605}" dt="2025-12-08T16:48:13.630" v="91" actId="26606"/>
          <ac:spMkLst>
            <pc:docMk/>
            <pc:sldMk cId="4194599583" sldId="287"/>
            <ac:spMk id="11" creationId="{603A6265-E10C-4B85-9C20-E75FCAF9CC63}"/>
          </ac:spMkLst>
        </pc:spChg>
        <pc:picChg chg="add">
          <ac:chgData name="Alberto Ruiz" userId="47fa91d207cfb014" providerId="LiveId" clId="{85FEFC20-368C-4804-AF35-776ECB9C6605}" dt="2025-12-08T16:48:13.630" v="91" actId="26606"/>
          <ac:picMkLst>
            <pc:docMk/>
            <pc:sldMk cId="4194599583" sldId="287"/>
            <ac:picMk id="5" creationId="{83C690F0-B740-D32F-56FA-A5CB774C018B}"/>
          </ac:picMkLst>
        </pc:picChg>
      </pc:sldChg>
      <pc:sldChg chg="addSp modSp new mod setBg">
        <pc:chgData name="Alberto Ruiz" userId="47fa91d207cfb014" providerId="LiveId" clId="{85FEFC20-368C-4804-AF35-776ECB9C6605}" dt="2025-12-08T16:48:34.681" v="105" actId="26606"/>
        <pc:sldMkLst>
          <pc:docMk/>
          <pc:sldMk cId="2900435168" sldId="288"/>
        </pc:sldMkLst>
        <pc:spChg chg="mod">
          <ac:chgData name="Alberto Ruiz" userId="47fa91d207cfb014" providerId="LiveId" clId="{85FEFC20-368C-4804-AF35-776ECB9C6605}" dt="2025-12-08T16:48:34.681" v="105" actId="26606"/>
          <ac:spMkLst>
            <pc:docMk/>
            <pc:sldMk cId="2900435168" sldId="288"/>
            <ac:spMk id="2" creationId="{03605A4B-F13A-302C-335E-10EBA6A07257}"/>
          </ac:spMkLst>
        </pc:spChg>
        <pc:spChg chg="mod">
          <ac:chgData name="Alberto Ruiz" userId="47fa91d207cfb014" providerId="LiveId" clId="{85FEFC20-368C-4804-AF35-776ECB9C6605}" dt="2025-12-08T16:48:34.681" v="105" actId="26606"/>
          <ac:spMkLst>
            <pc:docMk/>
            <pc:sldMk cId="2900435168" sldId="288"/>
            <ac:spMk id="3" creationId="{2C5958D7-A74A-A9B0-1980-EAD0C7B2B3DA}"/>
          </ac:spMkLst>
        </pc:spChg>
        <pc:spChg chg="add">
          <ac:chgData name="Alberto Ruiz" userId="47fa91d207cfb014" providerId="LiveId" clId="{85FEFC20-368C-4804-AF35-776ECB9C6605}" dt="2025-12-08T16:48:34.681" v="105" actId="26606"/>
          <ac:spMkLst>
            <pc:docMk/>
            <pc:sldMk cId="2900435168" sldId="288"/>
            <ac:spMk id="9" creationId="{3ECBE1F1-D69B-4AFA-ABD5-8E41720EF6DE}"/>
          </ac:spMkLst>
        </pc:spChg>
        <pc:spChg chg="add">
          <ac:chgData name="Alberto Ruiz" userId="47fa91d207cfb014" providerId="LiveId" clId="{85FEFC20-368C-4804-AF35-776ECB9C6605}" dt="2025-12-08T16:48:34.681" v="105" actId="26606"/>
          <ac:spMkLst>
            <pc:docMk/>
            <pc:sldMk cId="2900435168" sldId="288"/>
            <ac:spMk id="11" creationId="{603A6265-E10C-4B85-9C20-E75FCAF9CC63}"/>
          </ac:spMkLst>
        </pc:spChg>
        <pc:picChg chg="add">
          <ac:chgData name="Alberto Ruiz" userId="47fa91d207cfb014" providerId="LiveId" clId="{85FEFC20-368C-4804-AF35-776ECB9C6605}" dt="2025-12-08T16:48:34.681" v="105" actId="26606"/>
          <ac:picMkLst>
            <pc:docMk/>
            <pc:sldMk cId="2900435168" sldId="288"/>
            <ac:picMk id="5" creationId="{FA4E1C11-2F12-1536-2ABE-C40C57031365}"/>
          </ac:picMkLst>
        </pc:picChg>
      </pc:sldChg>
      <pc:sldChg chg="addSp modSp new mod setBg">
        <pc:chgData name="Alberto Ruiz" userId="47fa91d207cfb014" providerId="LiveId" clId="{85FEFC20-368C-4804-AF35-776ECB9C6605}" dt="2025-12-08T16:48:44.590" v="110" actId="26606"/>
        <pc:sldMkLst>
          <pc:docMk/>
          <pc:sldMk cId="2985077572" sldId="289"/>
        </pc:sldMkLst>
        <pc:spChg chg="mod">
          <ac:chgData name="Alberto Ruiz" userId="47fa91d207cfb014" providerId="LiveId" clId="{85FEFC20-368C-4804-AF35-776ECB9C6605}" dt="2025-12-08T16:48:44.590" v="110" actId="26606"/>
          <ac:spMkLst>
            <pc:docMk/>
            <pc:sldMk cId="2985077572" sldId="289"/>
            <ac:spMk id="2" creationId="{74094954-D6D3-482C-0E1C-16D031DB1B49}"/>
          </ac:spMkLst>
        </pc:spChg>
        <pc:spChg chg="mod">
          <ac:chgData name="Alberto Ruiz" userId="47fa91d207cfb014" providerId="LiveId" clId="{85FEFC20-368C-4804-AF35-776ECB9C6605}" dt="2025-12-08T16:48:44.590" v="110" actId="26606"/>
          <ac:spMkLst>
            <pc:docMk/>
            <pc:sldMk cId="2985077572" sldId="289"/>
            <ac:spMk id="3" creationId="{90410FF3-22B3-A117-97DD-EA14C81B8BA6}"/>
          </ac:spMkLst>
        </pc:spChg>
        <pc:spChg chg="add">
          <ac:chgData name="Alberto Ruiz" userId="47fa91d207cfb014" providerId="LiveId" clId="{85FEFC20-368C-4804-AF35-776ECB9C6605}" dt="2025-12-08T16:48:44.590" v="110" actId="26606"/>
          <ac:spMkLst>
            <pc:docMk/>
            <pc:sldMk cId="2985077572" sldId="289"/>
            <ac:spMk id="9" creationId="{3ECBE1F1-D69B-4AFA-ABD5-8E41720EF6DE}"/>
          </ac:spMkLst>
        </pc:spChg>
        <pc:spChg chg="add">
          <ac:chgData name="Alberto Ruiz" userId="47fa91d207cfb014" providerId="LiveId" clId="{85FEFC20-368C-4804-AF35-776ECB9C6605}" dt="2025-12-08T16:48:44.590" v="110" actId="26606"/>
          <ac:spMkLst>
            <pc:docMk/>
            <pc:sldMk cId="2985077572" sldId="289"/>
            <ac:spMk id="11" creationId="{603A6265-E10C-4B85-9C20-E75FCAF9CC63}"/>
          </ac:spMkLst>
        </pc:spChg>
        <pc:picChg chg="add">
          <ac:chgData name="Alberto Ruiz" userId="47fa91d207cfb014" providerId="LiveId" clId="{85FEFC20-368C-4804-AF35-776ECB9C6605}" dt="2025-12-08T16:48:44.590" v="110" actId="26606"/>
          <ac:picMkLst>
            <pc:docMk/>
            <pc:sldMk cId="2985077572" sldId="289"/>
            <ac:picMk id="5" creationId="{353B7482-4BB0-AD91-5218-49B37A6826E6}"/>
          </ac:picMkLst>
        </pc:picChg>
      </pc:sldChg>
      <pc:sldChg chg="addSp modSp new mod setBg">
        <pc:chgData name="Alberto Ruiz" userId="47fa91d207cfb014" providerId="LiveId" clId="{85FEFC20-368C-4804-AF35-776ECB9C6605}" dt="2025-12-08T16:48:54.361" v="115" actId="26606"/>
        <pc:sldMkLst>
          <pc:docMk/>
          <pc:sldMk cId="109422492" sldId="290"/>
        </pc:sldMkLst>
        <pc:spChg chg="mod">
          <ac:chgData name="Alberto Ruiz" userId="47fa91d207cfb014" providerId="LiveId" clId="{85FEFC20-368C-4804-AF35-776ECB9C6605}" dt="2025-12-08T16:48:54.361" v="115" actId="26606"/>
          <ac:spMkLst>
            <pc:docMk/>
            <pc:sldMk cId="109422492" sldId="290"/>
            <ac:spMk id="2" creationId="{FB986B42-7CF7-94C7-3149-A58E636C4A1E}"/>
          </ac:spMkLst>
        </pc:spChg>
        <pc:spChg chg="mod">
          <ac:chgData name="Alberto Ruiz" userId="47fa91d207cfb014" providerId="LiveId" clId="{85FEFC20-368C-4804-AF35-776ECB9C6605}" dt="2025-12-08T16:48:54.361" v="115" actId="26606"/>
          <ac:spMkLst>
            <pc:docMk/>
            <pc:sldMk cId="109422492" sldId="290"/>
            <ac:spMk id="3" creationId="{AD39C143-D7FF-A6A1-5DC5-8AE9CE193A42}"/>
          </ac:spMkLst>
        </pc:spChg>
        <pc:spChg chg="add">
          <ac:chgData name="Alberto Ruiz" userId="47fa91d207cfb014" providerId="LiveId" clId="{85FEFC20-368C-4804-AF35-776ECB9C6605}" dt="2025-12-08T16:48:54.361" v="115" actId="26606"/>
          <ac:spMkLst>
            <pc:docMk/>
            <pc:sldMk cId="109422492" sldId="290"/>
            <ac:spMk id="9" creationId="{3ECBE1F1-D69B-4AFA-ABD5-8E41720EF6DE}"/>
          </ac:spMkLst>
        </pc:spChg>
        <pc:spChg chg="add">
          <ac:chgData name="Alberto Ruiz" userId="47fa91d207cfb014" providerId="LiveId" clId="{85FEFC20-368C-4804-AF35-776ECB9C6605}" dt="2025-12-08T16:48:54.361" v="115" actId="26606"/>
          <ac:spMkLst>
            <pc:docMk/>
            <pc:sldMk cId="109422492" sldId="290"/>
            <ac:spMk id="11" creationId="{603A6265-E10C-4B85-9C20-E75FCAF9CC63}"/>
          </ac:spMkLst>
        </pc:spChg>
        <pc:picChg chg="add">
          <ac:chgData name="Alberto Ruiz" userId="47fa91d207cfb014" providerId="LiveId" clId="{85FEFC20-368C-4804-AF35-776ECB9C6605}" dt="2025-12-08T16:48:54.361" v="115" actId="26606"/>
          <ac:picMkLst>
            <pc:docMk/>
            <pc:sldMk cId="109422492" sldId="290"/>
            <ac:picMk id="5" creationId="{3A69D324-86CE-DCC7-A051-DBD6455965C0}"/>
          </ac:picMkLst>
        </pc:picChg>
      </pc:sldChg>
      <pc:sldChg chg="addSp modSp new mod setBg">
        <pc:chgData name="Alberto Ruiz" userId="47fa91d207cfb014" providerId="LiveId" clId="{85FEFC20-368C-4804-AF35-776ECB9C6605}" dt="2025-12-08T16:49:06.759" v="120" actId="26606"/>
        <pc:sldMkLst>
          <pc:docMk/>
          <pc:sldMk cId="3742384806" sldId="291"/>
        </pc:sldMkLst>
        <pc:spChg chg="mod">
          <ac:chgData name="Alberto Ruiz" userId="47fa91d207cfb014" providerId="LiveId" clId="{85FEFC20-368C-4804-AF35-776ECB9C6605}" dt="2025-12-08T16:49:06.759" v="120" actId="26606"/>
          <ac:spMkLst>
            <pc:docMk/>
            <pc:sldMk cId="3742384806" sldId="291"/>
            <ac:spMk id="2" creationId="{1447B32F-643D-2175-E30E-F30B0BF0EC24}"/>
          </ac:spMkLst>
        </pc:spChg>
        <pc:spChg chg="mod">
          <ac:chgData name="Alberto Ruiz" userId="47fa91d207cfb014" providerId="LiveId" clId="{85FEFC20-368C-4804-AF35-776ECB9C6605}" dt="2025-12-08T16:49:06.759" v="120" actId="26606"/>
          <ac:spMkLst>
            <pc:docMk/>
            <pc:sldMk cId="3742384806" sldId="291"/>
            <ac:spMk id="3" creationId="{20895C02-FB6F-B6FA-74E3-8A571AA4DAFC}"/>
          </ac:spMkLst>
        </pc:spChg>
        <pc:spChg chg="add">
          <ac:chgData name="Alberto Ruiz" userId="47fa91d207cfb014" providerId="LiveId" clId="{85FEFC20-368C-4804-AF35-776ECB9C6605}" dt="2025-12-08T16:49:06.759" v="120" actId="26606"/>
          <ac:spMkLst>
            <pc:docMk/>
            <pc:sldMk cId="3742384806" sldId="291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12-08T16:49:06.759" v="120" actId="26606"/>
          <ac:spMkLst>
            <pc:docMk/>
            <pc:sldMk cId="3742384806" sldId="291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12-08T16:49:06.759" v="120" actId="26606"/>
          <ac:spMkLst>
            <pc:docMk/>
            <pc:sldMk cId="3742384806" sldId="291"/>
            <ac:spMk id="12" creationId="{081E4A58-353D-44AE-B2FC-2A74E2E400F7}"/>
          </ac:spMkLst>
        </pc:spChg>
      </pc:sldChg>
      <pc:sldChg chg="addSp modSp new mod setBg">
        <pc:chgData name="Alberto Ruiz" userId="47fa91d207cfb014" providerId="LiveId" clId="{85FEFC20-368C-4804-AF35-776ECB9C6605}" dt="2025-12-08T16:49:16.945" v="125" actId="26606"/>
        <pc:sldMkLst>
          <pc:docMk/>
          <pc:sldMk cId="2621370771" sldId="292"/>
        </pc:sldMkLst>
        <pc:spChg chg="mod">
          <ac:chgData name="Alberto Ruiz" userId="47fa91d207cfb014" providerId="LiveId" clId="{85FEFC20-368C-4804-AF35-776ECB9C6605}" dt="2025-12-08T16:49:16.945" v="125" actId="26606"/>
          <ac:spMkLst>
            <pc:docMk/>
            <pc:sldMk cId="2621370771" sldId="292"/>
            <ac:spMk id="2" creationId="{76C5942D-5C67-AA4A-B484-C39818855990}"/>
          </ac:spMkLst>
        </pc:spChg>
        <pc:spChg chg="mod">
          <ac:chgData name="Alberto Ruiz" userId="47fa91d207cfb014" providerId="LiveId" clId="{85FEFC20-368C-4804-AF35-776ECB9C6605}" dt="2025-12-08T16:49:16.945" v="125" actId="26606"/>
          <ac:spMkLst>
            <pc:docMk/>
            <pc:sldMk cId="2621370771" sldId="292"/>
            <ac:spMk id="3" creationId="{6043FCED-7ED8-E628-AA99-705C3E21493E}"/>
          </ac:spMkLst>
        </pc:spChg>
        <pc:spChg chg="add">
          <ac:chgData name="Alberto Ruiz" userId="47fa91d207cfb014" providerId="LiveId" clId="{85FEFC20-368C-4804-AF35-776ECB9C6605}" dt="2025-12-08T16:49:16.945" v="125" actId="26606"/>
          <ac:spMkLst>
            <pc:docMk/>
            <pc:sldMk cId="2621370771" sldId="292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12-08T16:49:16.945" v="125" actId="26606"/>
          <ac:spMkLst>
            <pc:docMk/>
            <pc:sldMk cId="2621370771" sldId="292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12-08T16:49:16.945" v="125" actId="26606"/>
          <ac:spMkLst>
            <pc:docMk/>
            <pc:sldMk cId="2621370771" sldId="292"/>
            <ac:spMk id="12" creationId="{081E4A58-353D-44AE-B2FC-2A74E2E400F7}"/>
          </ac:spMkLst>
        </pc:spChg>
      </pc:sldChg>
      <pc:sldChg chg="addSp modSp new mod setBg">
        <pc:chgData name="Alberto Ruiz" userId="47fa91d207cfb014" providerId="LiveId" clId="{85FEFC20-368C-4804-AF35-776ECB9C6605}" dt="2025-12-08T16:49:25.877" v="130" actId="26606"/>
        <pc:sldMkLst>
          <pc:docMk/>
          <pc:sldMk cId="3655048154" sldId="293"/>
        </pc:sldMkLst>
        <pc:spChg chg="mod">
          <ac:chgData name="Alberto Ruiz" userId="47fa91d207cfb014" providerId="LiveId" clId="{85FEFC20-368C-4804-AF35-776ECB9C6605}" dt="2025-12-08T16:49:25.877" v="130" actId="26606"/>
          <ac:spMkLst>
            <pc:docMk/>
            <pc:sldMk cId="3655048154" sldId="293"/>
            <ac:spMk id="2" creationId="{5ACE9BF1-A75E-2AFC-B33D-FFDF023DBF2A}"/>
          </ac:spMkLst>
        </pc:spChg>
        <pc:spChg chg="mod">
          <ac:chgData name="Alberto Ruiz" userId="47fa91d207cfb014" providerId="LiveId" clId="{85FEFC20-368C-4804-AF35-776ECB9C6605}" dt="2025-12-08T16:49:25.877" v="130" actId="26606"/>
          <ac:spMkLst>
            <pc:docMk/>
            <pc:sldMk cId="3655048154" sldId="293"/>
            <ac:spMk id="3" creationId="{8216707B-018B-62B0-5186-D6299E89C348}"/>
          </ac:spMkLst>
        </pc:spChg>
        <pc:spChg chg="add">
          <ac:chgData name="Alberto Ruiz" userId="47fa91d207cfb014" providerId="LiveId" clId="{85FEFC20-368C-4804-AF35-776ECB9C6605}" dt="2025-12-08T16:49:25.877" v="130" actId="26606"/>
          <ac:spMkLst>
            <pc:docMk/>
            <pc:sldMk cId="3655048154" sldId="293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12-08T16:49:25.877" v="130" actId="26606"/>
          <ac:spMkLst>
            <pc:docMk/>
            <pc:sldMk cId="3655048154" sldId="293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12-08T16:49:25.877" v="130" actId="26606"/>
          <ac:spMkLst>
            <pc:docMk/>
            <pc:sldMk cId="3655048154" sldId="293"/>
            <ac:spMk id="12" creationId="{081E4A58-353D-44AE-B2FC-2A74E2E400F7}"/>
          </ac:spMkLst>
        </pc:spChg>
      </pc:sldChg>
      <pc:sldChg chg="addSp modSp new mod setBg">
        <pc:chgData name="Alberto Ruiz" userId="47fa91d207cfb014" providerId="LiveId" clId="{85FEFC20-368C-4804-AF35-776ECB9C6605}" dt="2025-12-08T16:51:49.801" v="193" actId="26606"/>
        <pc:sldMkLst>
          <pc:docMk/>
          <pc:sldMk cId="591308144" sldId="294"/>
        </pc:sldMkLst>
        <pc:spChg chg="mod">
          <ac:chgData name="Alberto Ruiz" userId="47fa91d207cfb014" providerId="LiveId" clId="{85FEFC20-368C-4804-AF35-776ECB9C6605}" dt="2025-12-08T16:51:49.801" v="193" actId="26606"/>
          <ac:spMkLst>
            <pc:docMk/>
            <pc:sldMk cId="591308144" sldId="294"/>
            <ac:spMk id="2" creationId="{1E73D110-49F7-E61F-AABD-E94892DAE3BF}"/>
          </ac:spMkLst>
        </pc:spChg>
        <pc:spChg chg="mod">
          <ac:chgData name="Alberto Ruiz" userId="47fa91d207cfb014" providerId="LiveId" clId="{85FEFC20-368C-4804-AF35-776ECB9C6605}" dt="2025-12-08T16:51:49.801" v="193" actId="26606"/>
          <ac:spMkLst>
            <pc:docMk/>
            <pc:sldMk cId="591308144" sldId="294"/>
            <ac:spMk id="3" creationId="{6A940DA4-FF66-88BB-3CDE-6DA587A45257}"/>
          </ac:spMkLst>
        </pc:spChg>
        <pc:spChg chg="add">
          <ac:chgData name="Alberto Ruiz" userId="47fa91d207cfb014" providerId="LiveId" clId="{85FEFC20-368C-4804-AF35-776ECB9C6605}" dt="2025-12-08T16:51:49.801" v="193" actId="26606"/>
          <ac:spMkLst>
            <pc:docMk/>
            <pc:sldMk cId="591308144" sldId="294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12-08T16:51:49.801" v="193" actId="26606"/>
          <ac:spMkLst>
            <pc:docMk/>
            <pc:sldMk cId="591308144" sldId="294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12-08T16:51:49.801" v="193" actId="26606"/>
          <ac:spMkLst>
            <pc:docMk/>
            <pc:sldMk cId="591308144" sldId="294"/>
            <ac:spMk id="12" creationId="{081E4A58-353D-44AE-B2FC-2A74E2E400F7}"/>
          </ac:spMkLst>
        </pc:spChg>
      </pc:sldChg>
      <pc:sldChg chg="addSp modSp new mod setBg">
        <pc:chgData name="Alberto Ruiz" userId="47fa91d207cfb014" providerId="LiveId" clId="{85FEFC20-368C-4804-AF35-776ECB9C6605}" dt="2025-12-08T16:49:35.459" v="135" actId="26606"/>
        <pc:sldMkLst>
          <pc:docMk/>
          <pc:sldMk cId="3273516084" sldId="295"/>
        </pc:sldMkLst>
        <pc:spChg chg="mod">
          <ac:chgData name="Alberto Ruiz" userId="47fa91d207cfb014" providerId="LiveId" clId="{85FEFC20-368C-4804-AF35-776ECB9C6605}" dt="2025-12-08T16:49:35.459" v="135" actId="26606"/>
          <ac:spMkLst>
            <pc:docMk/>
            <pc:sldMk cId="3273516084" sldId="295"/>
            <ac:spMk id="2" creationId="{0828E979-14FC-0227-E1EC-C3CA6D2A3BF1}"/>
          </ac:spMkLst>
        </pc:spChg>
        <pc:spChg chg="mod">
          <ac:chgData name="Alberto Ruiz" userId="47fa91d207cfb014" providerId="LiveId" clId="{85FEFC20-368C-4804-AF35-776ECB9C6605}" dt="2025-12-08T16:49:35.459" v="135" actId="26606"/>
          <ac:spMkLst>
            <pc:docMk/>
            <pc:sldMk cId="3273516084" sldId="295"/>
            <ac:spMk id="3" creationId="{43739389-57BB-FC26-E415-7AC24CC1ED19}"/>
          </ac:spMkLst>
        </pc:spChg>
        <pc:spChg chg="add">
          <ac:chgData name="Alberto Ruiz" userId="47fa91d207cfb014" providerId="LiveId" clId="{85FEFC20-368C-4804-AF35-776ECB9C6605}" dt="2025-12-08T16:49:35.459" v="135" actId="26606"/>
          <ac:spMkLst>
            <pc:docMk/>
            <pc:sldMk cId="3273516084" sldId="295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12-08T16:49:35.459" v="135" actId="26606"/>
          <ac:spMkLst>
            <pc:docMk/>
            <pc:sldMk cId="3273516084" sldId="295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12-08T16:49:35.459" v="135" actId="26606"/>
          <ac:spMkLst>
            <pc:docMk/>
            <pc:sldMk cId="3273516084" sldId="295"/>
            <ac:spMk id="12" creationId="{081E4A58-353D-44AE-B2FC-2A74E2E400F7}"/>
          </ac:spMkLst>
        </pc:spChg>
      </pc:sldChg>
      <pc:sldChg chg="addSp modSp new mod setBg">
        <pc:chgData name="Alberto Ruiz" userId="47fa91d207cfb014" providerId="LiveId" clId="{85FEFC20-368C-4804-AF35-776ECB9C6605}" dt="2025-12-08T16:51:58.507" v="198" actId="26606"/>
        <pc:sldMkLst>
          <pc:docMk/>
          <pc:sldMk cId="3542774253" sldId="296"/>
        </pc:sldMkLst>
        <pc:spChg chg="mod">
          <ac:chgData name="Alberto Ruiz" userId="47fa91d207cfb014" providerId="LiveId" clId="{85FEFC20-368C-4804-AF35-776ECB9C6605}" dt="2025-12-08T16:51:58.507" v="198" actId="26606"/>
          <ac:spMkLst>
            <pc:docMk/>
            <pc:sldMk cId="3542774253" sldId="296"/>
            <ac:spMk id="2" creationId="{BDD6EC13-D59E-441E-26FC-5E6C3A567817}"/>
          </ac:spMkLst>
        </pc:spChg>
        <pc:spChg chg="mod">
          <ac:chgData name="Alberto Ruiz" userId="47fa91d207cfb014" providerId="LiveId" clId="{85FEFC20-368C-4804-AF35-776ECB9C6605}" dt="2025-12-08T16:51:58.507" v="198" actId="26606"/>
          <ac:spMkLst>
            <pc:docMk/>
            <pc:sldMk cId="3542774253" sldId="296"/>
            <ac:spMk id="3" creationId="{4E209427-7DAF-760B-760A-A60D6C5DD9B1}"/>
          </ac:spMkLst>
        </pc:spChg>
        <pc:spChg chg="add">
          <ac:chgData name="Alberto Ruiz" userId="47fa91d207cfb014" providerId="LiveId" clId="{85FEFC20-368C-4804-AF35-776ECB9C6605}" dt="2025-12-08T16:51:58.507" v="198" actId="26606"/>
          <ac:spMkLst>
            <pc:docMk/>
            <pc:sldMk cId="3542774253" sldId="296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12-08T16:51:58.507" v="198" actId="26606"/>
          <ac:spMkLst>
            <pc:docMk/>
            <pc:sldMk cId="3542774253" sldId="296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12-08T16:51:58.507" v="198" actId="26606"/>
          <ac:spMkLst>
            <pc:docMk/>
            <pc:sldMk cId="3542774253" sldId="296"/>
            <ac:spMk id="12" creationId="{081E4A58-353D-44AE-B2FC-2A74E2E400F7}"/>
          </ac:spMkLst>
        </pc:spChg>
      </pc:sldChg>
      <pc:sldChg chg="addSp modSp new mod setBg">
        <pc:chgData name="Alberto Ruiz" userId="47fa91d207cfb014" providerId="LiveId" clId="{85FEFC20-368C-4804-AF35-776ECB9C6605}" dt="2025-12-08T16:49:45.866" v="139" actId="26606"/>
        <pc:sldMkLst>
          <pc:docMk/>
          <pc:sldMk cId="916348001" sldId="297"/>
        </pc:sldMkLst>
        <pc:spChg chg="mod">
          <ac:chgData name="Alberto Ruiz" userId="47fa91d207cfb014" providerId="LiveId" clId="{85FEFC20-368C-4804-AF35-776ECB9C6605}" dt="2025-12-08T16:49:45.866" v="139" actId="26606"/>
          <ac:spMkLst>
            <pc:docMk/>
            <pc:sldMk cId="916348001" sldId="297"/>
            <ac:spMk id="2" creationId="{4C9F0587-4379-49C9-9D67-603BFA17A35B}"/>
          </ac:spMkLst>
        </pc:spChg>
        <pc:spChg chg="mod">
          <ac:chgData name="Alberto Ruiz" userId="47fa91d207cfb014" providerId="LiveId" clId="{85FEFC20-368C-4804-AF35-776ECB9C6605}" dt="2025-12-08T16:49:45.866" v="139" actId="26606"/>
          <ac:spMkLst>
            <pc:docMk/>
            <pc:sldMk cId="916348001" sldId="297"/>
            <ac:spMk id="3" creationId="{08280DEC-053F-596C-0F8F-34DAADC277DA}"/>
          </ac:spMkLst>
        </pc:spChg>
        <pc:spChg chg="add">
          <ac:chgData name="Alberto Ruiz" userId="47fa91d207cfb014" providerId="LiveId" clId="{85FEFC20-368C-4804-AF35-776ECB9C6605}" dt="2025-12-08T16:49:45.866" v="139" actId="26606"/>
          <ac:spMkLst>
            <pc:docMk/>
            <pc:sldMk cId="916348001" sldId="297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12-08T16:49:45.866" v="139" actId="26606"/>
          <ac:spMkLst>
            <pc:docMk/>
            <pc:sldMk cId="916348001" sldId="297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12-08T16:49:45.866" v="139" actId="26606"/>
          <ac:spMkLst>
            <pc:docMk/>
            <pc:sldMk cId="916348001" sldId="297"/>
            <ac:spMk id="12" creationId="{081E4A58-353D-44AE-B2FC-2A74E2E400F7}"/>
          </ac:spMkLst>
        </pc:spChg>
      </pc:sldChg>
      <pc:sldChg chg="addSp modSp new mod setBg">
        <pc:chgData name="Alberto Ruiz" userId="47fa91d207cfb014" providerId="LiveId" clId="{85FEFC20-368C-4804-AF35-776ECB9C6605}" dt="2025-12-08T16:52:06.710" v="203" actId="26606"/>
        <pc:sldMkLst>
          <pc:docMk/>
          <pc:sldMk cId="1241962578" sldId="298"/>
        </pc:sldMkLst>
        <pc:spChg chg="mod">
          <ac:chgData name="Alberto Ruiz" userId="47fa91d207cfb014" providerId="LiveId" clId="{85FEFC20-368C-4804-AF35-776ECB9C6605}" dt="2025-12-08T16:52:06.710" v="203" actId="26606"/>
          <ac:spMkLst>
            <pc:docMk/>
            <pc:sldMk cId="1241962578" sldId="298"/>
            <ac:spMk id="2" creationId="{20BAE88E-B242-9EEF-47D0-B98D70395C9D}"/>
          </ac:spMkLst>
        </pc:spChg>
        <pc:spChg chg="mod">
          <ac:chgData name="Alberto Ruiz" userId="47fa91d207cfb014" providerId="LiveId" clId="{85FEFC20-368C-4804-AF35-776ECB9C6605}" dt="2025-12-08T16:52:06.710" v="203" actId="26606"/>
          <ac:spMkLst>
            <pc:docMk/>
            <pc:sldMk cId="1241962578" sldId="298"/>
            <ac:spMk id="3" creationId="{DABBEE6E-5EA3-EA2E-1D27-CF1DF0E26EFA}"/>
          </ac:spMkLst>
        </pc:spChg>
        <pc:spChg chg="add">
          <ac:chgData name="Alberto Ruiz" userId="47fa91d207cfb014" providerId="LiveId" clId="{85FEFC20-368C-4804-AF35-776ECB9C6605}" dt="2025-12-08T16:52:06.710" v="203" actId="26606"/>
          <ac:spMkLst>
            <pc:docMk/>
            <pc:sldMk cId="1241962578" sldId="298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12-08T16:52:06.710" v="203" actId="26606"/>
          <ac:spMkLst>
            <pc:docMk/>
            <pc:sldMk cId="1241962578" sldId="298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12-08T16:52:06.710" v="203" actId="26606"/>
          <ac:spMkLst>
            <pc:docMk/>
            <pc:sldMk cId="1241962578" sldId="298"/>
            <ac:spMk id="12" creationId="{081E4A58-353D-44AE-B2FC-2A74E2E400F7}"/>
          </ac:spMkLst>
        </pc:spChg>
      </pc:sldChg>
      <pc:sldChg chg="addSp modSp new mod setBg">
        <pc:chgData name="Alberto Ruiz" userId="47fa91d207cfb014" providerId="LiveId" clId="{85FEFC20-368C-4804-AF35-776ECB9C6605}" dt="2025-12-08T16:49:54.493" v="144" actId="26606"/>
        <pc:sldMkLst>
          <pc:docMk/>
          <pc:sldMk cId="683702125" sldId="299"/>
        </pc:sldMkLst>
        <pc:spChg chg="mod">
          <ac:chgData name="Alberto Ruiz" userId="47fa91d207cfb014" providerId="LiveId" clId="{85FEFC20-368C-4804-AF35-776ECB9C6605}" dt="2025-12-08T16:49:54.493" v="144" actId="26606"/>
          <ac:spMkLst>
            <pc:docMk/>
            <pc:sldMk cId="683702125" sldId="299"/>
            <ac:spMk id="2" creationId="{D648EBDF-B8F9-F9A8-F50D-DC10769C2602}"/>
          </ac:spMkLst>
        </pc:spChg>
        <pc:spChg chg="mod">
          <ac:chgData name="Alberto Ruiz" userId="47fa91d207cfb014" providerId="LiveId" clId="{85FEFC20-368C-4804-AF35-776ECB9C6605}" dt="2025-12-08T16:49:54.493" v="144" actId="26606"/>
          <ac:spMkLst>
            <pc:docMk/>
            <pc:sldMk cId="683702125" sldId="299"/>
            <ac:spMk id="3" creationId="{143DEDD1-731D-504A-2691-D577F2D84278}"/>
          </ac:spMkLst>
        </pc:spChg>
        <pc:spChg chg="add">
          <ac:chgData name="Alberto Ruiz" userId="47fa91d207cfb014" providerId="LiveId" clId="{85FEFC20-368C-4804-AF35-776ECB9C6605}" dt="2025-12-08T16:49:54.493" v="144" actId="26606"/>
          <ac:spMkLst>
            <pc:docMk/>
            <pc:sldMk cId="683702125" sldId="299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12-08T16:49:54.493" v="144" actId="26606"/>
          <ac:spMkLst>
            <pc:docMk/>
            <pc:sldMk cId="683702125" sldId="299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12-08T16:49:54.493" v="144" actId="26606"/>
          <ac:spMkLst>
            <pc:docMk/>
            <pc:sldMk cId="683702125" sldId="299"/>
            <ac:spMk id="12" creationId="{081E4A58-353D-44AE-B2FC-2A74E2E400F7}"/>
          </ac:spMkLst>
        </pc:spChg>
      </pc:sldChg>
      <pc:sldChg chg="addSp modSp new mod setBg">
        <pc:chgData name="Alberto Ruiz" userId="47fa91d207cfb014" providerId="LiveId" clId="{85FEFC20-368C-4804-AF35-776ECB9C6605}" dt="2025-12-08T16:52:15.647" v="207" actId="26606"/>
        <pc:sldMkLst>
          <pc:docMk/>
          <pc:sldMk cId="1173493267" sldId="300"/>
        </pc:sldMkLst>
        <pc:spChg chg="mod">
          <ac:chgData name="Alberto Ruiz" userId="47fa91d207cfb014" providerId="LiveId" clId="{85FEFC20-368C-4804-AF35-776ECB9C6605}" dt="2025-12-08T16:52:15.647" v="207" actId="26606"/>
          <ac:spMkLst>
            <pc:docMk/>
            <pc:sldMk cId="1173493267" sldId="300"/>
            <ac:spMk id="2" creationId="{312918F8-2887-9CAA-A50D-7AD15F198135}"/>
          </ac:spMkLst>
        </pc:spChg>
        <pc:spChg chg="mod">
          <ac:chgData name="Alberto Ruiz" userId="47fa91d207cfb014" providerId="LiveId" clId="{85FEFC20-368C-4804-AF35-776ECB9C6605}" dt="2025-12-08T16:52:15.647" v="207" actId="26606"/>
          <ac:spMkLst>
            <pc:docMk/>
            <pc:sldMk cId="1173493267" sldId="300"/>
            <ac:spMk id="3" creationId="{BCF744C8-B94E-F3ED-364E-6C8DF788F7EF}"/>
          </ac:spMkLst>
        </pc:spChg>
        <pc:spChg chg="add">
          <ac:chgData name="Alberto Ruiz" userId="47fa91d207cfb014" providerId="LiveId" clId="{85FEFC20-368C-4804-AF35-776ECB9C6605}" dt="2025-12-08T16:52:15.647" v="207" actId="26606"/>
          <ac:spMkLst>
            <pc:docMk/>
            <pc:sldMk cId="1173493267" sldId="300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12-08T16:52:15.647" v="207" actId="26606"/>
          <ac:spMkLst>
            <pc:docMk/>
            <pc:sldMk cId="1173493267" sldId="300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12-08T16:52:15.647" v="207" actId="26606"/>
          <ac:spMkLst>
            <pc:docMk/>
            <pc:sldMk cId="1173493267" sldId="300"/>
            <ac:spMk id="12" creationId="{081E4A58-353D-44AE-B2FC-2A74E2E400F7}"/>
          </ac:spMkLst>
        </pc:spChg>
      </pc:sldChg>
      <pc:sldChg chg="addSp modSp new mod setBg">
        <pc:chgData name="Alberto Ruiz" userId="47fa91d207cfb014" providerId="LiveId" clId="{85FEFC20-368C-4804-AF35-776ECB9C6605}" dt="2025-12-08T16:50:02.849" v="148" actId="26606"/>
        <pc:sldMkLst>
          <pc:docMk/>
          <pc:sldMk cId="2904687811" sldId="301"/>
        </pc:sldMkLst>
        <pc:spChg chg="mod">
          <ac:chgData name="Alberto Ruiz" userId="47fa91d207cfb014" providerId="LiveId" clId="{85FEFC20-368C-4804-AF35-776ECB9C6605}" dt="2025-12-08T16:50:02.849" v="148" actId="26606"/>
          <ac:spMkLst>
            <pc:docMk/>
            <pc:sldMk cId="2904687811" sldId="301"/>
            <ac:spMk id="2" creationId="{AED32EF9-4357-7607-8E54-3C031EDBF40B}"/>
          </ac:spMkLst>
        </pc:spChg>
        <pc:spChg chg="mod">
          <ac:chgData name="Alberto Ruiz" userId="47fa91d207cfb014" providerId="LiveId" clId="{85FEFC20-368C-4804-AF35-776ECB9C6605}" dt="2025-12-08T16:50:02.849" v="148" actId="26606"/>
          <ac:spMkLst>
            <pc:docMk/>
            <pc:sldMk cId="2904687811" sldId="301"/>
            <ac:spMk id="3" creationId="{66B6ED8C-01E5-7948-B490-173B20D85382}"/>
          </ac:spMkLst>
        </pc:spChg>
        <pc:spChg chg="add">
          <ac:chgData name="Alberto Ruiz" userId="47fa91d207cfb014" providerId="LiveId" clId="{85FEFC20-368C-4804-AF35-776ECB9C6605}" dt="2025-12-08T16:50:02.849" v="148" actId="26606"/>
          <ac:spMkLst>
            <pc:docMk/>
            <pc:sldMk cId="2904687811" sldId="301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12-08T16:50:02.849" v="148" actId="26606"/>
          <ac:spMkLst>
            <pc:docMk/>
            <pc:sldMk cId="2904687811" sldId="301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12-08T16:50:02.849" v="148" actId="26606"/>
          <ac:spMkLst>
            <pc:docMk/>
            <pc:sldMk cId="2904687811" sldId="301"/>
            <ac:spMk id="12" creationId="{081E4A58-353D-44AE-B2FC-2A74E2E400F7}"/>
          </ac:spMkLst>
        </pc:spChg>
      </pc:sldChg>
      <pc:sldChg chg="addSp modSp new mod setBg">
        <pc:chgData name="Alberto Ruiz" userId="47fa91d207cfb014" providerId="LiveId" clId="{85FEFC20-368C-4804-AF35-776ECB9C6605}" dt="2025-12-08T16:52:23.210" v="212" actId="26606"/>
        <pc:sldMkLst>
          <pc:docMk/>
          <pc:sldMk cId="2412984340" sldId="302"/>
        </pc:sldMkLst>
        <pc:spChg chg="mod">
          <ac:chgData name="Alberto Ruiz" userId="47fa91d207cfb014" providerId="LiveId" clId="{85FEFC20-368C-4804-AF35-776ECB9C6605}" dt="2025-12-08T16:52:23.210" v="212" actId="26606"/>
          <ac:spMkLst>
            <pc:docMk/>
            <pc:sldMk cId="2412984340" sldId="302"/>
            <ac:spMk id="2" creationId="{670489F3-8376-A439-C39E-A29895E5A2F6}"/>
          </ac:spMkLst>
        </pc:spChg>
        <pc:spChg chg="mod">
          <ac:chgData name="Alberto Ruiz" userId="47fa91d207cfb014" providerId="LiveId" clId="{85FEFC20-368C-4804-AF35-776ECB9C6605}" dt="2025-12-08T16:52:23.210" v="212" actId="26606"/>
          <ac:spMkLst>
            <pc:docMk/>
            <pc:sldMk cId="2412984340" sldId="302"/>
            <ac:spMk id="3" creationId="{3E65B4DA-92FF-5AD5-4E46-B916DFB2EBD1}"/>
          </ac:spMkLst>
        </pc:spChg>
        <pc:spChg chg="add">
          <ac:chgData name="Alberto Ruiz" userId="47fa91d207cfb014" providerId="LiveId" clId="{85FEFC20-368C-4804-AF35-776ECB9C6605}" dt="2025-12-08T16:52:23.210" v="212" actId="26606"/>
          <ac:spMkLst>
            <pc:docMk/>
            <pc:sldMk cId="2412984340" sldId="302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12-08T16:52:23.210" v="212" actId="26606"/>
          <ac:spMkLst>
            <pc:docMk/>
            <pc:sldMk cId="2412984340" sldId="302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12-08T16:52:23.210" v="212" actId="26606"/>
          <ac:spMkLst>
            <pc:docMk/>
            <pc:sldMk cId="2412984340" sldId="302"/>
            <ac:spMk id="12" creationId="{081E4A58-353D-44AE-B2FC-2A74E2E400F7}"/>
          </ac:spMkLst>
        </pc:spChg>
      </pc:sldChg>
      <pc:sldChg chg="addSp modSp new mod setBg">
        <pc:chgData name="Alberto Ruiz" userId="47fa91d207cfb014" providerId="LiveId" clId="{85FEFC20-368C-4804-AF35-776ECB9C6605}" dt="2025-12-08T16:50:12.257" v="153" actId="26606"/>
        <pc:sldMkLst>
          <pc:docMk/>
          <pc:sldMk cId="406028698" sldId="303"/>
        </pc:sldMkLst>
        <pc:spChg chg="mod">
          <ac:chgData name="Alberto Ruiz" userId="47fa91d207cfb014" providerId="LiveId" clId="{85FEFC20-368C-4804-AF35-776ECB9C6605}" dt="2025-12-08T16:50:12.257" v="153" actId="26606"/>
          <ac:spMkLst>
            <pc:docMk/>
            <pc:sldMk cId="406028698" sldId="303"/>
            <ac:spMk id="2" creationId="{7575870F-99CE-3AC9-B2B1-5FCCA175B555}"/>
          </ac:spMkLst>
        </pc:spChg>
        <pc:spChg chg="mod">
          <ac:chgData name="Alberto Ruiz" userId="47fa91d207cfb014" providerId="LiveId" clId="{85FEFC20-368C-4804-AF35-776ECB9C6605}" dt="2025-12-08T16:50:12.257" v="153" actId="26606"/>
          <ac:spMkLst>
            <pc:docMk/>
            <pc:sldMk cId="406028698" sldId="303"/>
            <ac:spMk id="3" creationId="{9F5EE3CE-E81C-30A6-DEC4-9F71748F0086}"/>
          </ac:spMkLst>
        </pc:spChg>
        <pc:spChg chg="add">
          <ac:chgData name="Alberto Ruiz" userId="47fa91d207cfb014" providerId="LiveId" clId="{85FEFC20-368C-4804-AF35-776ECB9C6605}" dt="2025-12-08T16:50:12.257" v="153" actId="26606"/>
          <ac:spMkLst>
            <pc:docMk/>
            <pc:sldMk cId="406028698" sldId="303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12-08T16:50:12.257" v="153" actId="26606"/>
          <ac:spMkLst>
            <pc:docMk/>
            <pc:sldMk cId="406028698" sldId="303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12-08T16:50:12.257" v="153" actId="26606"/>
          <ac:spMkLst>
            <pc:docMk/>
            <pc:sldMk cId="406028698" sldId="303"/>
            <ac:spMk id="12" creationId="{081E4A58-353D-44AE-B2FC-2A74E2E400F7}"/>
          </ac:spMkLst>
        </pc:spChg>
      </pc:sldChg>
      <pc:sldChg chg="addSp modSp new mod setBg">
        <pc:chgData name="Alberto Ruiz" userId="47fa91d207cfb014" providerId="LiveId" clId="{85FEFC20-368C-4804-AF35-776ECB9C6605}" dt="2025-12-08T16:52:32.788" v="217" actId="26606"/>
        <pc:sldMkLst>
          <pc:docMk/>
          <pc:sldMk cId="2946602123" sldId="304"/>
        </pc:sldMkLst>
        <pc:spChg chg="mod">
          <ac:chgData name="Alberto Ruiz" userId="47fa91d207cfb014" providerId="LiveId" clId="{85FEFC20-368C-4804-AF35-776ECB9C6605}" dt="2025-12-08T16:52:32.788" v="217" actId="26606"/>
          <ac:spMkLst>
            <pc:docMk/>
            <pc:sldMk cId="2946602123" sldId="304"/>
            <ac:spMk id="2" creationId="{D150301F-6D4B-F0CA-8A6C-031102FDD5CE}"/>
          </ac:spMkLst>
        </pc:spChg>
        <pc:spChg chg="mod">
          <ac:chgData name="Alberto Ruiz" userId="47fa91d207cfb014" providerId="LiveId" clId="{85FEFC20-368C-4804-AF35-776ECB9C6605}" dt="2025-12-08T16:52:32.788" v="217" actId="26606"/>
          <ac:spMkLst>
            <pc:docMk/>
            <pc:sldMk cId="2946602123" sldId="304"/>
            <ac:spMk id="3" creationId="{0CB03B42-460D-0F2D-B9FB-D8CB6FCE733D}"/>
          </ac:spMkLst>
        </pc:spChg>
        <pc:spChg chg="add">
          <ac:chgData name="Alberto Ruiz" userId="47fa91d207cfb014" providerId="LiveId" clId="{85FEFC20-368C-4804-AF35-776ECB9C6605}" dt="2025-12-08T16:52:32.788" v="217" actId="26606"/>
          <ac:spMkLst>
            <pc:docMk/>
            <pc:sldMk cId="2946602123" sldId="304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12-08T16:52:32.788" v="217" actId="26606"/>
          <ac:spMkLst>
            <pc:docMk/>
            <pc:sldMk cId="2946602123" sldId="304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12-08T16:52:32.788" v="217" actId="26606"/>
          <ac:spMkLst>
            <pc:docMk/>
            <pc:sldMk cId="2946602123" sldId="304"/>
            <ac:spMk id="12" creationId="{081E4A58-353D-44AE-B2FC-2A74E2E400F7}"/>
          </ac:spMkLst>
        </pc:spChg>
      </pc:sldChg>
      <pc:sldChg chg="addSp modSp new mod setBg">
        <pc:chgData name="Alberto Ruiz" userId="47fa91d207cfb014" providerId="LiveId" clId="{85FEFC20-368C-4804-AF35-776ECB9C6605}" dt="2025-12-08T16:50:20.960" v="158" actId="26606"/>
        <pc:sldMkLst>
          <pc:docMk/>
          <pc:sldMk cId="1575685948" sldId="305"/>
        </pc:sldMkLst>
        <pc:spChg chg="mod">
          <ac:chgData name="Alberto Ruiz" userId="47fa91d207cfb014" providerId="LiveId" clId="{85FEFC20-368C-4804-AF35-776ECB9C6605}" dt="2025-12-08T16:50:20.960" v="158" actId="26606"/>
          <ac:spMkLst>
            <pc:docMk/>
            <pc:sldMk cId="1575685948" sldId="305"/>
            <ac:spMk id="2" creationId="{910FF3B7-E061-AB6F-3EB9-D856A1A78DCF}"/>
          </ac:spMkLst>
        </pc:spChg>
        <pc:spChg chg="mod">
          <ac:chgData name="Alberto Ruiz" userId="47fa91d207cfb014" providerId="LiveId" clId="{85FEFC20-368C-4804-AF35-776ECB9C6605}" dt="2025-12-08T16:50:20.960" v="158" actId="26606"/>
          <ac:spMkLst>
            <pc:docMk/>
            <pc:sldMk cId="1575685948" sldId="305"/>
            <ac:spMk id="3" creationId="{FB46C94B-182C-3439-F259-C4D07168F65F}"/>
          </ac:spMkLst>
        </pc:spChg>
        <pc:spChg chg="add">
          <ac:chgData name="Alberto Ruiz" userId="47fa91d207cfb014" providerId="LiveId" clId="{85FEFC20-368C-4804-AF35-776ECB9C6605}" dt="2025-12-08T16:50:20.960" v="158" actId="26606"/>
          <ac:spMkLst>
            <pc:docMk/>
            <pc:sldMk cId="1575685948" sldId="305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12-08T16:50:20.960" v="158" actId="26606"/>
          <ac:spMkLst>
            <pc:docMk/>
            <pc:sldMk cId="1575685948" sldId="305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12-08T16:50:20.960" v="158" actId="26606"/>
          <ac:spMkLst>
            <pc:docMk/>
            <pc:sldMk cId="1575685948" sldId="305"/>
            <ac:spMk id="12" creationId="{081E4A58-353D-44AE-B2FC-2A74E2E400F7}"/>
          </ac:spMkLst>
        </pc:spChg>
      </pc:sldChg>
      <pc:sldChg chg="addSp modSp new mod setBg">
        <pc:chgData name="Alberto Ruiz" userId="47fa91d207cfb014" providerId="LiveId" clId="{85FEFC20-368C-4804-AF35-776ECB9C6605}" dt="2025-12-08T16:52:41.283" v="221" actId="26606"/>
        <pc:sldMkLst>
          <pc:docMk/>
          <pc:sldMk cId="1235494003" sldId="306"/>
        </pc:sldMkLst>
        <pc:spChg chg="mod">
          <ac:chgData name="Alberto Ruiz" userId="47fa91d207cfb014" providerId="LiveId" clId="{85FEFC20-368C-4804-AF35-776ECB9C6605}" dt="2025-12-08T16:52:41.283" v="221" actId="26606"/>
          <ac:spMkLst>
            <pc:docMk/>
            <pc:sldMk cId="1235494003" sldId="306"/>
            <ac:spMk id="2" creationId="{A79CFD28-19E4-2898-38AB-6E9EC7226ACD}"/>
          </ac:spMkLst>
        </pc:spChg>
        <pc:spChg chg="mod">
          <ac:chgData name="Alberto Ruiz" userId="47fa91d207cfb014" providerId="LiveId" clId="{85FEFC20-368C-4804-AF35-776ECB9C6605}" dt="2025-12-08T16:52:41.283" v="221" actId="26606"/>
          <ac:spMkLst>
            <pc:docMk/>
            <pc:sldMk cId="1235494003" sldId="306"/>
            <ac:spMk id="3" creationId="{86372168-1DA9-24FB-469E-902B48AAB15F}"/>
          </ac:spMkLst>
        </pc:spChg>
        <pc:spChg chg="add">
          <ac:chgData name="Alberto Ruiz" userId="47fa91d207cfb014" providerId="LiveId" clId="{85FEFC20-368C-4804-AF35-776ECB9C6605}" dt="2025-12-08T16:52:41.283" v="221" actId="26606"/>
          <ac:spMkLst>
            <pc:docMk/>
            <pc:sldMk cId="1235494003" sldId="306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12-08T16:52:41.283" v="221" actId="26606"/>
          <ac:spMkLst>
            <pc:docMk/>
            <pc:sldMk cId="1235494003" sldId="306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12-08T16:52:41.283" v="221" actId="26606"/>
          <ac:spMkLst>
            <pc:docMk/>
            <pc:sldMk cId="1235494003" sldId="306"/>
            <ac:spMk id="12" creationId="{081E4A58-353D-44AE-B2FC-2A74E2E400F7}"/>
          </ac:spMkLst>
        </pc:spChg>
      </pc:sldChg>
      <pc:sldChg chg="addSp modSp new mod setBg">
        <pc:chgData name="Alberto Ruiz" userId="47fa91d207cfb014" providerId="LiveId" clId="{85FEFC20-368C-4804-AF35-776ECB9C6605}" dt="2025-12-08T16:50:29.664" v="163" actId="26606"/>
        <pc:sldMkLst>
          <pc:docMk/>
          <pc:sldMk cId="3027040459" sldId="307"/>
        </pc:sldMkLst>
        <pc:spChg chg="mod">
          <ac:chgData name="Alberto Ruiz" userId="47fa91d207cfb014" providerId="LiveId" clId="{85FEFC20-368C-4804-AF35-776ECB9C6605}" dt="2025-12-08T16:50:29.664" v="163" actId="26606"/>
          <ac:spMkLst>
            <pc:docMk/>
            <pc:sldMk cId="3027040459" sldId="307"/>
            <ac:spMk id="2" creationId="{449BD748-268B-A9EB-BE94-8AE5BB37457B}"/>
          </ac:spMkLst>
        </pc:spChg>
        <pc:spChg chg="mod">
          <ac:chgData name="Alberto Ruiz" userId="47fa91d207cfb014" providerId="LiveId" clId="{85FEFC20-368C-4804-AF35-776ECB9C6605}" dt="2025-12-08T16:50:29.664" v="163" actId="26606"/>
          <ac:spMkLst>
            <pc:docMk/>
            <pc:sldMk cId="3027040459" sldId="307"/>
            <ac:spMk id="3" creationId="{928FA1B5-30C2-BAFF-F198-272F7778C12F}"/>
          </ac:spMkLst>
        </pc:spChg>
        <pc:spChg chg="add">
          <ac:chgData name="Alberto Ruiz" userId="47fa91d207cfb014" providerId="LiveId" clId="{85FEFC20-368C-4804-AF35-776ECB9C6605}" dt="2025-12-08T16:50:29.664" v="163" actId="26606"/>
          <ac:spMkLst>
            <pc:docMk/>
            <pc:sldMk cId="3027040459" sldId="307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12-08T16:50:29.664" v="163" actId="26606"/>
          <ac:spMkLst>
            <pc:docMk/>
            <pc:sldMk cId="3027040459" sldId="307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12-08T16:50:29.664" v="163" actId="26606"/>
          <ac:spMkLst>
            <pc:docMk/>
            <pc:sldMk cId="3027040459" sldId="307"/>
            <ac:spMk id="12" creationId="{081E4A58-353D-44AE-B2FC-2A74E2E400F7}"/>
          </ac:spMkLst>
        </pc:spChg>
      </pc:sldChg>
      <pc:sldChg chg="addSp modSp new mod setBg">
        <pc:chgData name="Alberto Ruiz" userId="47fa91d207cfb014" providerId="LiveId" clId="{85FEFC20-368C-4804-AF35-776ECB9C6605}" dt="2025-12-08T16:52:46.524" v="222" actId="26606"/>
        <pc:sldMkLst>
          <pc:docMk/>
          <pc:sldMk cId="3825880066" sldId="308"/>
        </pc:sldMkLst>
        <pc:spChg chg="mod">
          <ac:chgData name="Alberto Ruiz" userId="47fa91d207cfb014" providerId="LiveId" clId="{85FEFC20-368C-4804-AF35-776ECB9C6605}" dt="2025-12-08T16:52:46.524" v="222" actId="26606"/>
          <ac:spMkLst>
            <pc:docMk/>
            <pc:sldMk cId="3825880066" sldId="308"/>
            <ac:spMk id="2" creationId="{1947FD59-C0AD-3F2E-E05C-5C4829A2B71B}"/>
          </ac:spMkLst>
        </pc:spChg>
        <pc:spChg chg="mod">
          <ac:chgData name="Alberto Ruiz" userId="47fa91d207cfb014" providerId="LiveId" clId="{85FEFC20-368C-4804-AF35-776ECB9C6605}" dt="2025-12-08T16:52:46.524" v="222" actId="26606"/>
          <ac:spMkLst>
            <pc:docMk/>
            <pc:sldMk cId="3825880066" sldId="308"/>
            <ac:spMk id="3" creationId="{0A1D2616-2BD7-0C68-518E-7D89EA4E35B4}"/>
          </ac:spMkLst>
        </pc:spChg>
        <pc:spChg chg="add">
          <ac:chgData name="Alberto Ruiz" userId="47fa91d207cfb014" providerId="LiveId" clId="{85FEFC20-368C-4804-AF35-776ECB9C6605}" dt="2025-12-08T16:52:46.524" v="222" actId="26606"/>
          <ac:spMkLst>
            <pc:docMk/>
            <pc:sldMk cId="3825880066" sldId="308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12-08T16:52:46.524" v="222" actId="26606"/>
          <ac:spMkLst>
            <pc:docMk/>
            <pc:sldMk cId="3825880066" sldId="308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12-08T16:52:46.524" v="222" actId="26606"/>
          <ac:spMkLst>
            <pc:docMk/>
            <pc:sldMk cId="3825880066" sldId="308"/>
            <ac:spMk id="12" creationId="{081E4A58-353D-44AE-B2FC-2A74E2E400F7}"/>
          </ac:spMkLst>
        </pc:spChg>
      </pc:sldChg>
      <pc:sldChg chg="addSp modSp new mod setBg">
        <pc:chgData name="Alberto Ruiz" userId="47fa91d207cfb014" providerId="LiveId" clId="{85FEFC20-368C-4804-AF35-776ECB9C6605}" dt="2025-12-08T16:50:48.873" v="171" actId="26606"/>
        <pc:sldMkLst>
          <pc:docMk/>
          <pc:sldMk cId="2588787736" sldId="309"/>
        </pc:sldMkLst>
        <pc:spChg chg="mod">
          <ac:chgData name="Alberto Ruiz" userId="47fa91d207cfb014" providerId="LiveId" clId="{85FEFC20-368C-4804-AF35-776ECB9C6605}" dt="2025-12-08T16:50:48.873" v="171" actId="26606"/>
          <ac:spMkLst>
            <pc:docMk/>
            <pc:sldMk cId="2588787736" sldId="309"/>
            <ac:spMk id="2" creationId="{69F56FB4-B317-9497-9B1D-15C92838502A}"/>
          </ac:spMkLst>
        </pc:spChg>
        <pc:spChg chg="mod">
          <ac:chgData name="Alberto Ruiz" userId="47fa91d207cfb014" providerId="LiveId" clId="{85FEFC20-368C-4804-AF35-776ECB9C6605}" dt="2025-12-08T16:50:48.873" v="171" actId="26606"/>
          <ac:spMkLst>
            <pc:docMk/>
            <pc:sldMk cId="2588787736" sldId="309"/>
            <ac:spMk id="3" creationId="{E521B957-4300-7BF1-8EAA-EF649ECB1E6C}"/>
          </ac:spMkLst>
        </pc:spChg>
        <pc:spChg chg="add">
          <ac:chgData name="Alberto Ruiz" userId="47fa91d207cfb014" providerId="LiveId" clId="{85FEFC20-368C-4804-AF35-776ECB9C6605}" dt="2025-12-08T16:50:48.873" v="171" actId="26606"/>
          <ac:spMkLst>
            <pc:docMk/>
            <pc:sldMk cId="2588787736" sldId="309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12-08T16:50:48.873" v="171" actId="26606"/>
          <ac:spMkLst>
            <pc:docMk/>
            <pc:sldMk cId="2588787736" sldId="309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12-08T16:50:48.873" v="171" actId="26606"/>
          <ac:spMkLst>
            <pc:docMk/>
            <pc:sldMk cId="2588787736" sldId="309"/>
            <ac:spMk id="12" creationId="{081E4A58-353D-44AE-B2FC-2A74E2E400F7}"/>
          </ac:spMkLst>
        </pc:spChg>
      </pc:sldChg>
      <pc:sldChg chg="addSp modSp new mod setBg">
        <pc:chgData name="Alberto Ruiz" userId="47fa91d207cfb014" providerId="LiveId" clId="{85FEFC20-368C-4804-AF35-776ECB9C6605}" dt="2025-12-08T16:50:57.258" v="175" actId="26606"/>
        <pc:sldMkLst>
          <pc:docMk/>
          <pc:sldMk cId="900082004" sldId="310"/>
        </pc:sldMkLst>
        <pc:spChg chg="mod">
          <ac:chgData name="Alberto Ruiz" userId="47fa91d207cfb014" providerId="LiveId" clId="{85FEFC20-368C-4804-AF35-776ECB9C6605}" dt="2025-12-08T16:50:57.258" v="175" actId="26606"/>
          <ac:spMkLst>
            <pc:docMk/>
            <pc:sldMk cId="900082004" sldId="310"/>
            <ac:spMk id="2" creationId="{AA6335B9-BC45-301E-2D60-B83B0590999B}"/>
          </ac:spMkLst>
        </pc:spChg>
        <pc:spChg chg="mod">
          <ac:chgData name="Alberto Ruiz" userId="47fa91d207cfb014" providerId="LiveId" clId="{85FEFC20-368C-4804-AF35-776ECB9C6605}" dt="2025-12-08T16:50:57.258" v="175" actId="26606"/>
          <ac:spMkLst>
            <pc:docMk/>
            <pc:sldMk cId="900082004" sldId="310"/>
            <ac:spMk id="3" creationId="{696D158F-E552-CB18-C0FA-42A8E6FC4883}"/>
          </ac:spMkLst>
        </pc:spChg>
        <pc:spChg chg="add">
          <ac:chgData name="Alberto Ruiz" userId="47fa91d207cfb014" providerId="LiveId" clId="{85FEFC20-368C-4804-AF35-776ECB9C6605}" dt="2025-12-08T16:50:57.258" v="175" actId="26606"/>
          <ac:spMkLst>
            <pc:docMk/>
            <pc:sldMk cId="900082004" sldId="310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12-08T16:50:57.258" v="175" actId="26606"/>
          <ac:spMkLst>
            <pc:docMk/>
            <pc:sldMk cId="900082004" sldId="310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12-08T16:50:57.258" v="175" actId="26606"/>
          <ac:spMkLst>
            <pc:docMk/>
            <pc:sldMk cId="900082004" sldId="310"/>
            <ac:spMk id="12" creationId="{081E4A58-353D-44AE-B2FC-2A74E2E400F7}"/>
          </ac:spMkLst>
        </pc:spChg>
      </pc:sldChg>
      <pc:sldChg chg="addSp modSp new mod setBg">
        <pc:chgData name="Alberto Ruiz" userId="47fa91d207cfb014" providerId="LiveId" clId="{85FEFC20-368C-4804-AF35-776ECB9C6605}" dt="2025-12-08T16:51:05.961" v="180" actId="26606"/>
        <pc:sldMkLst>
          <pc:docMk/>
          <pc:sldMk cId="4231492832" sldId="311"/>
        </pc:sldMkLst>
        <pc:spChg chg="mod">
          <ac:chgData name="Alberto Ruiz" userId="47fa91d207cfb014" providerId="LiveId" clId="{85FEFC20-368C-4804-AF35-776ECB9C6605}" dt="2025-12-08T16:51:05.961" v="180" actId="26606"/>
          <ac:spMkLst>
            <pc:docMk/>
            <pc:sldMk cId="4231492832" sldId="311"/>
            <ac:spMk id="2" creationId="{39F1F8C0-AB38-9ECF-CF26-9D22B656B7DC}"/>
          </ac:spMkLst>
        </pc:spChg>
        <pc:spChg chg="mod">
          <ac:chgData name="Alberto Ruiz" userId="47fa91d207cfb014" providerId="LiveId" clId="{85FEFC20-368C-4804-AF35-776ECB9C6605}" dt="2025-12-08T16:51:05.961" v="180" actId="26606"/>
          <ac:spMkLst>
            <pc:docMk/>
            <pc:sldMk cId="4231492832" sldId="311"/>
            <ac:spMk id="3" creationId="{993B88CC-B804-CBA9-4448-138C63990408}"/>
          </ac:spMkLst>
        </pc:spChg>
        <pc:spChg chg="add">
          <ac:chgData name="Alberto Ruiz" userId="47fa91d207cfb014" providerId="LiveId" clId="{85FEFC20-368C-4804-AF35-776ECB9C6605}" dt="2025-12-08T16:51:05.961" v="180" actId="26606"/>
          <ac:spMkLst>
            <pc:docMk/>
            <pc:sldMk cId="4231492832" sldId="311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12-08T16:51:05.961" v="180" actId="26606"/>
          <ac:spMkLst>
            <pc:docMk/>
            <pc:sldMk cId="4231492832" sldId="311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12-08T16:51:05.961" v="180" actId="26606"/>
          <ac:spMkLst>
            <pc:docMk/>
            <pc:sldMk cId="4231492832" sldId="311"/>
            <ac:spMk id="12" creationId="{081E4A58-353D-44AE-B2FC-2A74E2E400F7}"/>
          </ac:spMkLst>
        </pc:spChg>
      </pc:sldChg>
      <pc:sldChg chg="addSp modSp new mod setBg">
        <pc:chgData name="Alberto Ruiz" userId="47fa91d207cfb014" providerId="LiveId" clId="{85FEFC20-368C-4804-AF35-776ECB9C6605}" dt="2025-12-08T16:51:13.961" v="185" actId="26606"/>
        <pc:sldMkLst>
          <pc:docMk/>
          <pc:sldMk cId="3935278827" sldId="312"/>
        </pc:sldMkLst>
        <pc:spChg chg="mod">
          <ac:chgData name="Alberto Ruiz" userId="47fa91d207cfb014" providerId="LiveId" clId="{85FEFC20-368C-4804-AF35-776ECB9C6605}" dt="2025-12-08T16:51:13.961" v="185" actId="26606"/>
          <ac:spMkLst>
            <pc:docMk/>
            <pc:sldMk cId="3935278827" sldId="312"/>
            <ac:spMk id="2" creationId="{4980D8AE-3E70-D05B-7A05-5BD1A919F97F}"/>
          </ac:spMkLst>
        </pc:spChg>
        <pc:spChg chg="mod">
          <ac:chgData name="Alberto Ruiz" userId="47fa91d207cfb014" providerId="LiveId" clId="{85FEFC20-368C-4804-AF35-776ECB9C6605}" dt="2025-12-08T16:51:13.961" v="185" actId="26606"/>
          <ac:spMkLst>
            <pc:docMk/>
            <pc:sldMk cId="3935278827" sldId="312"/>
            <ac:spMk id="3" creationId="{F9B65378-A2C0-AB00-C65C-E63F38767062}"/>
          </ac:spMkLst>
        </pc:spChg>
        <pc:spChg chg="add">
          <ac:chgData name="Alberto Ruiz" userId="47fa91d207cfb014" providerId="LiveId" clId="{85FEFC20-368C-4804-AF35-776ECB9C6605}" dt="2025-12-08T16:51:13.961" v="185" actId="26606"/>
          <ac:spMkLst>
            <pc:docMk/>
            <pc:sldMk cId="3935278827" sldId="312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12-08T16:51:13.961" v="185" actId="26606"/>
          <ac:spMkLst>
            <pc:docMk/>
            <pc:sldMk cId="3935278827" sldId="312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12-08T16:51:13.961" v="185" actId="26606"/>
          <ac:spMkLst>
            <pc:docMk/>
            <pc:sldMk cId="3935278827" sldId="312"/>
            <ac:spMk id="12" creationId="{081E4A58-353D-44AE-B2FC-2A74E2E400F7}"/>
          </ac:spMkLst>
        </pc:spChg>
      </pc:sldChg>
      <pc:sldChg chg="modSp new mod">
        <pc:chgData name="Alberto Ruiz" userId="47fa91d207cfb014" providerId="LiveId" clId="{85FEFC20-368C-4804-AF35-776ECB9C6605}" dt="2025-12-08T16:51:20.130" v="188" actId="27636"/>
        <pc:sldMkLst>
          <pc:docMk/>
          <pc:sldMk cId="757892767" sldId="313"/>
        </pc:sldMkLst>
        <pc:spChg chg="mod">
          <ac:chgData name="Alberto Ruiz" userId="47fa91d207cfb014" providerId="LiveId" clId="{85FEFC20-368C-4804-AF35-776ECB9C6605}" dt="2025-12-08T16:51:20.130" v="188" actId="27636"/>
          <ac:spMkLst>
            <pc:docMk/>
            <pc:sldMk cId="757892767" sldId="313"/>
            <ac:spMk id="2" creationId="{58CEB1FF-076A-9055-5871-C0AD088188AB}"/>
          </ac:spMkLst>
        </pc:spChg>
        <pc:spChg chg="mod">
          <ac:chgData name="Alberto Ruiz" userId="47fa91d207cfb014" providerId="LiveId" clId="{85FEFC20-368C-4804-AF35-776ECB9C6605}" dt="2025-12-08T16:51:18.632" v="186" actId="21"/>
          <ac:spMkLst>
            <pc:docMk/>
            <pc:sldMk cId="757892767" sldId="313"/>
            <ac:spMk id="3" creationId="{9D977687-1AB2-0246-28C7-9A922F0818B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7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7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70C20C-353E-43A5-A111-812E4A5FCE6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8516EAF-76D4-4A26-A9FE-753598FA0AA3}">
      <dgm:prSet/>
      <dgm:spPr/>
      <dgm:t>
        <a:bodyPr/>
        <a:lstStyle/>
        <a:p>
          <a:pPr>
            <a:defRPr cap="all"/>
          </a:pPr>
          <a:r>
            <a:rPr lang="en-US"/>
            <a:t>Unidad formativa del Certificado IFCT0609</a:t>
          </a:r>
        </a:p>
      </dgm:t>
    </dgm:pt>
    <dgm:pt modelId="{CD14BD11-EE87-4188-93D9-FB1D1C50B8CC}" type="parTrans" cxnId="{8D819C70-0DB8-4BDA-A57C-B528606A8E07}">
      <dgm:prSet/>
      <dgm:spPr/>
      <dgm:t>
        <a:bodyPr/>
        <a:lstStyle/>
        <a:p>
          <a:endParaRPr lang="en-US"/>
        </a:p>
      </dgm:t>
    </dgm:pt>
    <dgm:pt modelId="{EF7F44EA-319C-484E-B18C-63692C6BCE42}" type="sibTrans" cxnId="{8D819C70-0DB8-4BDA-A57C-B528606A8E07}">
      <dgm:prSet/>
      <dgm:spPr/>
      <dgm:t>
        <a:bodyPr/>
        <a:lstStyle/>
        <a:p>
          <a:endParaRPr lang="en-US"/>
        </a:p>
      </dgm:t>
    </dgm:pt>
    <dgm:pt modelId="{5CE6B4BB-AB0A-48BD-8D84-F9B846F6213A}">
      <dgm:prSet/>
      <dgm:spPr/>
      <dgm:t>
        <a:bodyPr/>
        <a:lstStyle/>
        <a:p>
          <a:pPr>
            <a:defRPr cap="all"/>
          </a:pPr>
          <a:r>
            <a:rPr lang="en-US"/>
            <a:t>Duración: 90 horas</a:t>
          </a:r>
        </a:p>
      </dgm:t>
    </dgm:pt>
    <dgm:pt modelId="{F3D0E12D-D0C0-4670-BDEC-D2FEE8724594}" type="parTrans" cxnId="{FEAE6618-C3BB-4DB0-A89E-0CC0B68083D4}">
      <dgm:prSet/>
      <dgm:spPr/>
      <dgm:t>
        <a:bodyPr/>
        <a:lstStyle/>
        <a:p>
          <a:endParaRPr lang="en-US"/>
        </a:p>
      </dgm:t>
    </dgm:pt>
    <dgm:pt modelId="{990075CC-C015-4E05-A495-1482A0AFDD35}" type="sibTrans" cxnId="{FEAE6618-C3BB-4DB0-A89E-0CC0B68083D4}">
      <dgm:prSet/>
      <dgm:spPr/>
      <dgm:t>
        <a:bodyPr/>
        <a:lstStyle/>
        <a:p>
          <a:endParaRPr lang="en-US"/>
        </a:p>
      </dgm:t>
    </dgm:pt>
    <dgm:pt modelId="{58A4412B-D604-4158-9661-42E1BF41C41E}">
      <dgm:prSet/>
      <dgm:spPr/>
      <dgm:t>
        <a:bodyPr/>
        <a:lstStyle/>
        <a:p>
          <a:pPr>
            <a:defRPr cap="all"/>
          </a:pPr>
          <a:r>
            <a:rPr lang="en-US"/>
            <a:t>Objetivo: Administrar, monitorizar y asegurar los servicios del sistema operativo.</a:t>
          </a:r>
        </a:p>
      </dgm:t>
    </dgm:pt>
    <dgm:pt modelId="{AA8A6B1C-3161-43F2-A5FC-2340B2FE2746}" type="parTrans" cxnId="{CD0BE2A3-0010-42DC-8BFD-10C8A93C427C}">
      <dgm:prSet/>
      <dgm:spPr/>
      <dgm:t>
        <a:bodyPr/>
        <a:lstStyle/>
        <a:p>
          <a:endParaRPr lang="en-US"/>
        </a:p>
      </dgm:t>
    </dgm:pt>
    <dgm:pt modelId="{E8ED69F8-57ED-482B-AD7A-1705C0805C08}" type="sibTrans" cxnId="{CD0BE2A3-0010-42DC-8BFD-10C8A93C427C}">
      <dgm:prSet/>
      <dgm:spPr/>
      <dgm:t>
        <a:bodyPr/>
        <a:lstStyle/>
        <a:p>
          <a:endParaRPr lang="en-US"/>
        </a:p>
      </dgm:t>
    </dgm:pt>
    <dgm:pt modelId="{A1F8601E-8D77-4A9E-9587-0D51DBDBCD8D}" type="pres">
      <dgm:prSet presAssocID="{0770C20C-353E-43A5-A111-812E4A5FCE60}" presName="root" presStyleCnt="0">
        <dgm:presLayoutVars>
          <dgm:dir/>
          <dgm:resizeHandles val="exact"/>
        </dgm:presLayoutVars>
      </dgm:prSet>
      <dgm:spPr/>
    </dgm:pt>
    <dgm:pt modelId="{C9248AEE-4E21-4514-881E-E0E472BA4B81}" type="pres">
      <dgm:prSet presAssocID="{78516EAF-76D4-4A26-A9FE-753598FA0AA3}" presName="compNode" presStyleCnt="0"/>
      <dgm:spPr/>
    </dgm:pt>
    <dgm:pt modelId="{82E52600-6FBD-4386-8BAF-1D72ADF7E979}" type="pres">
      <dgm:prSet presAssocID="{78516EAF-76D4-4A26-A9FE-753598FA0AA3}" presName="iconBgRect" presStyleLbl="bgShp" presStyleIdx="0" presStyleCnt="3"/>
      <dgm:spPr/>
    </dgm:pt>
    <dgm:pt modelId="{BB96D688-349E-42DB-8D10-BAC3A118C880}" type="pres">
      <dgm:prSet presAssocID="{78516EAF-76D4-4A26-A9FE-753598FA0AA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nta"/>
        </a:ext>
      </dgm:extLst>
    </dgm:pt>
    <dgm:pt modelId="{72F8AFFE-987F-4B41-9116-4E6F29FA77C1}" type="pres">
      <dgm:prSet presAssocID="{78516EAF-76D4-4A26-A9FE-753598FA0AA3}" presName="spaceRect" presStyleCnt="0"/>
      <dgm:spPr/>
    </dgm:pt>
    <dgm:pt modelId="{8C308BEA-5B2C-47DB-85E1-6417DFB5DE31}" type="pres">
      <dgm:prSet presAssocID="{78516EAF-76D4-4A26-A9FE-753598FA0AA3}" presName="textRect" presStyleLbl="revTx" presStyleIdx="0" presStyleCnt="3">
        <dgm:presLayoutVars>
          <dgm:chMax val="1"/>
          <dgm:chPref val="1"/>
        </dgm:presLayoutVars>
      </dgm:prSet>
      <dgm:spPr/>
    </dgm:pt>
    <dgm:pt modelId="{B0EE089C-7901-4B42-A262-E34B1019002B}" type="pres">
      <dgm:prSet presAssocID="{EF7F44EA-319C-484E-B18C-63692C6BCE42}" presName="sibTrans" presStyleCnt="0"/>
      <dgm:spPr/>
    </dgm:pt>
    <dgm:pt modelId="{11B23593-F87B-42EE-9C63-8E886370B9D7}" type="pres">
      <dgm:prSet presAssocID="{5CE6B4BB-AB0A-48BD-8D84-F9B846F6213A}" presName="compNode" presStyleCnt="0"/>
      <dgm:spPr/>
    </dgm:pt>
    <dgm:pt modelId="{8CB6F626-2EFC-4763-988F-4AB8B42C01CF}" type="pres">
      <dgm:prSet presAssocID="{5CE6B4BB-AB0A-48BD-8D84-F9B846F6213A}" presName="iconBgRect" presStyleLbl="bgShp" presStyleIdx="1" presStyleCnt="3"/>
      <dgm:spPr/>
    </dgm:pt>
    <dgm:pt modelId="{39C1C2F3-D9CA-4B09-89BD-E3230895F88B}" type="pres">
      <dgm:prSet presAssocID="{5CE6B4BB-AB0A-48BD-8D84-F9B846F6213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ómetro"/>
        </a:ext>
      </dgm:extLst>
    </dgm:pt>
    <dgm:pt modelId="{E8DB6C76-4F0E-4CA3-AB73-BB2083095D90}" type="pres">
      <dgm:prSet presAssocID="{5CE6B4BB-AB0A-48BD-8D84-F9B846F6213A}" presName="spaceRect" presStyleCnt="0"/>
      <dgm:spPr/>
    </dgm:pt>
    <dgm:pt modelId="{B2EB7840-9B2E-4F9B-B836-B64DD700963C}" type="pres">
      <dgm:prSet presAssocID="{5CE6B4BB-AB0A-48BD-8D84-F9B846F6213A}" presName="textRect" presStyleLbl="revTx" presStyleIdx="1" presStyleCnt="3">
        <dgm:presLayoutVars>
          <dgm:chMax val="1"/>
          <dgm:chPref val="1"/>
        </dgm:presLayoutVars>
      </dgm:prSet>
      <dgm:spPr/>
    </dgm:pt>
    <dgm:pt modelId="{546F3AE9-44FF-48EF-8234-21F655868CE3}" type="pres">
      <dgm:prSet presAssocID="{990075CC-C015-4E05-A495-1482A0AFDD35}" presName="sibTrans" presStyleCnt="0"/>
      <dgm:spPr/>
    </dgm:pt>
    <dgm:pt modelId="{15AC780D-201A-46BF-B101-E441840386B3}" type="pres">
      <dgm:prSet presAssocID="{58A4412B-D604-4158-9661-42E1BF41C41E}" presName="compNode" presStyleCnt="0"/>
      <dgm:spPr/>
    </dgm:pt>
    <dgm:pt modelId="{5A321194-A1D2-4E97-8CD3-542485EE34E7}" type="pres">
      <dgm:prSet presAssocID="{58A4412B-D604-4158-9661-42E1BF41C41E}" presName="iconBgRect" presStyleLbl="bgShp" presStyleIdx="2" presStyleCnt="3"/>
      <dgm:spPr/>
    </dgm:pt>
    <dgm:pt modelId="{EEFB899D-040C-4251-AF28-B86906C7FB1B}" type="pres">
      <dgm:prSet presAssocID="{58A4412B-D604-4158-9661-42E1BF41C41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01F24D75-5283-4663-B8D8-30956D025094}" type="pres">
      <dgm:prSet presAssocID="{58A4412B-D604-4158-9661-42E1BF41C41E}" presName="spaceRect" presStyleCnt="0"/>
      <dgm:spPr/>
    </dgm:pt>
    <dgm:pt modelId="{C0161296-7B78-4AB8-9C89-C54174D70BDC}" type="pres">
      <dgm:prSet presAssocID="{58A4412B-D604-4158-9661-42E1BF41C41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EAE6618-C3BB-4DB0-A89E-0CC0B68083D4}" srcId="{0770C20C-353E-43A5-A111-812E4A5FCE60}" destId="{5CE6B4BB-AB0A-48BD-8D84-F9B846F6213A}" srcOrd="1" destOrd="0" parTransId="{F3D0E12D-D0C0-4670-BDEC-D2FEE8724594}" sibTransId="{990075CC-C015-4E05-A495-1482A0AFDD35}"/>
    <dgm:cxn modelId="{D8FE4461-12DF-4BA5-B2D8-8E67810CF609}" type="presOf" srcId="{78516EAF-76D4-4A26-A9FE-753598FA0AA3}" destId="{8C308BEA-5B2C-47DB-85E1-6417DFB5DE31}" srcOrd="0" destOrd="0" presId="urn:microsoft.com/office/officeart/2018/5/layout/IconCircleLabelList"/>
    <dgm:cxn modelId="{A74EA145-981B-4922-B7FA-1D5B8F834E25}" type="presOf" srcId="{5CE6B4BB-AB0A-48BD-8D84-F9B846F6213A}" destId="{B2EB7840-9B2E-4F9B-B836-B64DD700963C}" srcOrd="0" destOrd="0" presId="urn:microsoft.com/office/officeart/2018/5/layout/IconCircleLabelList"/>
    <dgm:cxn modelId="{8D819C70-0DB8-4BDA-A57C-B528606A8E07}" srcId="{0770C20C-353E-43A5-A111-812E4A5FCE60}" destId="{78516EAF-76D4-4A26-A9FE-753598FA0AA3}" srcOrd="0" destOrd="0" parTransId="{CD14BD11-EE87-4188-93D9-FB1D1C50B8CC}" sibTransId="{EF7F44EA-319C-484E-B18C-63692C6BCE42}"/>
    <dgm:cxn modelId="{5D284C57-7DB7-4381-B099-F9DD5F902578}" type="presOf" srcId="{58A4412B-D604-4158-9661-42E1BF41C41E}" destId="{C0161296-7B78-4AB8-9C89-C54174D70BDC}" srcOrd="0" destOrd="0" presId="urn:microsoft.com/office/officeart/2018/5/layout/IconCircleLabelList"/>
    <dgm:cxn modelId="{CD0BE2A3-0010-42DC-8BFD-10C8A93C427C}" srcId="{0770C20C-353E-43A5-A111-812E4A5FCE60}" destId="{58A4412B-D604-4158-9661-42E1BF41C41E}" srcOrd="2" destOrd="0" parTransId="{AA8A6B1C-3161-43F2-A5FC-2340B2FE2746}" sibTransId="{E8ED69F8-57ED-482B-AD7A-1705C0805C08}"/>
    <dgm:cxn modelId="{27176DFB-0ACF-46FB-9B93-C5AA4C0272AF}" type="presOf" srcId="{0770C20C-353E-43A5-A111-812E4A5FCE60}" destId="{A1F8601E-8D77-4A9E-9587-0D51DBDBCD8D}" srcOrd="0" destOrd="0" presId="urn:microsoft.com/office/officeart/2018/5/layout/IconCircleLabelList"/>
    <dgm:cxn modelId="{62CF4CCA-3036-49BF-92CC-C346C031C54D}" type="presParOf" srcId="{A1F8601E-8D77-4A9E-9587-0D51DBDBCD8D}" destId="{C9248AEE-4E21-4514-881E-E0E472BA4B81}" srcOrd="0" destOrd="0" presId="urn:microsoft.com/office/officeart/2018/5/layout/IconCircleLabelList"/>
    <dgm:cxn modelId="{65E9D02F-EBF3-4E17-849A-32A73E91E368}" type="presParOf" srcId="{C9248AEE-4E21-4514-881E-E0E472BA4B81}" destId="{82E52600-6FBD-4386-8BAF-1D72ADF7E979}" srcOrd="0" destOrd="0" presId="urn:microsoft.com/office/officeart/2018/5/layout/IconCircleLabelList"/>
    <dgm:cxn modelId="{E3BDEA09-E713-4D78-B601-07D52B7B94E1}" type="presParOf" srcId="{C9248AEE-4E21-4514-881E-E0E472BA4B81}" destId="{BB96D688-349E-42DB-8D10-BAC3A118C880}" srcOrd="1" destOrd="0" presId="urn:microsoft.com/office/officeart/2018/5/layout/IconCircleLabelList"/>
    <dgm:cxn modelId="{CB6F16A4-1AD1-410A-B7DF-DFBE570894DB}" type="presParOf" srcId="{C9248AEE-4E21-4514-881E-E0E472BA4B81}" destId="{72F8AFFE-987F-4B41-9116-4E6F29FA77C1}" srcOrd="2" destOrd="0" presId="urn:microsoft.com/office/officeart/2018/5/layout/IconCircleLabelList"/>
    <dgm:cxn modelId="{600D2D2B-94D4-4FF5-A49D-697D03220E3D}" type="presParOf" srcId="{C9248AEE-4E21-4514-881E-E0E472BA4B81}" destId="{8C308BEA-5B2C-47DB-85E1-6417DFB5DE31}" srcOrd="3" destOrd="0" presId="urn:microsoft.com/office/officeart/2018/5/layout/IconCircleLabelList"/>
    <dgm:cxn modelId="{DCEB653E-FF53-4F23-A11A-6B280683CA94}" type="presParOf" srcId="{A1F8601E-8D77-4A9E-9587-0D51DBDBCD8D}" destId="{B0EE089C-7901-4B42-A262-E34B1019002B}" srcOrd="1" destOrd="0" presId="urn:microsoft.com/office/officeart/2018/5/layout/IconCircleLabelList"/>
    <dgm:cxn modelId="{DD6A6DF1-5F46-4607-A6A9-FA1E03CE342A}" type="presParOf" srcId="{A1F8601E-8D77-4A9E-9587-0D51DBDBCD8D}" destId="{11B23593-F87B-42EE-9C63-8E886370B9D7}" srcOrd="2" destOrd="0" presId="urn:microsoft.com/office/officeart/2018/5/layout/IconCircleLabelList"/>
    <dgm:cxn modelId="{1BAAB4EF-2CE8-42AB-9C7C-A099194ED4F0}" type="presParOf" srcId="{11B23593-F87B-42EE-9C63-8E886370B9D7}" destId="{8CB6F626-2EFC-4763-988F-4AB8B42C01CF}" srcOrd="0" destOrd="0" presId="urn:microsoft.com/office/officeart/2018/5/layout/IconCircleLabelList"/>
    <dgm:cxn modelId="{DDEE3C98-0855-4590-B2D1-2A520EC84915}" type="presParOf" srcId="{11B23593-F87B-42EE-9C63-8E886370B9D7}" destId="{39C1C2F3-D9CA-4B09-89BD-E3230895F88B}" srcOrd="1" destOrd="0" presId="urn:microsoft.com/office/officeart/2018/5/layout/IconCircleLabelList"/>
    <dgm:cxn modelId="{E58EFED7-4EFB-40CA-A967-6D22423CE36B}" type="presParOf" srcId="{11B23593-F87B-42EE-9C63-8E886370B9D7}" destId="{E8DB6C76-4F0E-4CA3-AB73-BB2083095D90}" srcOrd="2" destOrd="0" presId="urn:microsoft.com/office/officeart/2018/5/layout/IconCircleLabelList"/>
    <dgm:cxn modelId="{3D313AB7-FCD5-4D02-AF15-DC9EEC0EDE1F}" type="presParOf" srcId="{11B23593-F87B-42EE-9C63-8E886370B9D7}" destId="{B2EB7840-9B2E-4F9B-B836-B64DD700963C}" srcOrd="3" destOrd="0" presId="urn:microsoft.com/office/officeart/2018/5/layout/IconCircleLabelList"/>
    <dgm:cxn modelId="{E35329D7-B52E-45A6-BE74-E7F8438AC73A}" type="presParOf" srcId="{A1F8601E-8D77-4A9E-9587-0D51DBDBCD8D}" destId="{546F3AE9-44FF-48EF-8234-21F655868CE3}" srcOrd="3" destOrd="0" presId="urn:microsoft.com/office/officeart/2018/5/layout/IconCircleLabelList"/>
    <dgm:cxn modelId="{52B94807-0C98-4C70-A22A-9DDC26F46C7E}" type="presParOf" srcId="{A1F8601E-8D77-4A9E-9587-0D51DBDBCD8D}" destId="{15AC780D-201A-46BF-B101-E441840386B3}" srcOrd="4" destOrd="0" presId="urn:microsoft.com/office/officeart/2018/5/layout/IconCircleLabelList"/>
    <dgm:cxn modelId="{67A6AAC8-6E47-4AC0-B5C8-72DE7D8BDB5B}" type="presParOf" srcId="{15AC780D-201A-46BF-B101-E441840386B3}" destId="{5A321194-A1D2-4E97-8CD3-542485EE34E7}" srcOrd="0" destOrd="0" presId="urn:microsoft.com/office/officeart/2018/5/layout/IconCircleLabelList"/>
    <dgm:cxn modelId="{5C8E9538-49A2-470A-AA68-A63C9A0AEB4F}" type="presParOf" srcId="{15AC780D-201A-46BF-B101-E441840386B3}" destId="{EEFB899D-040C-4251-AF28-B86906C7FB1B}" srcOrd="1" destOrd="0" presId="urn:microsoft.com/office/officeart/2018/5/layout/IconCircleLabelList"/>
    <dgm:cxn modelId="{1221E034-588F-406A-8DB0-8B747CB8EC77}" type="presParOf" srcId="{15AC780D-201A-46BF-B101-E441840386B3}" destId="{01F24D75-5283-4663-B8D8-30956D025094}" srcOrd="2" destOrd="0" presId="urn:microsoft.com/office/officeart/2018/5/layout/IconCircleLabelList"/>
    <dgm:cxn modelId="{4E292EA2-9204-4E8B-AD4E-2BAA95C75FD5}" type="presParOf" srcId="{15AC780D-201A-46BF-B101-E441840386B3}" destId="{C0161296-7B78-4AB8-9C89-C54174D70B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B50DFFF-35D2-4B22-A402-85A9DE550EC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0ABB367-77D8-4D80-ABB0-A12A9D5DD809}">
      <dgm:prSet/>
      <dgm:spPr/>
      <dgm:t>
        <a:bodyPr/>
        <a:lstStyle/>
        <a:p>
          <a:r>
            <a:rPr lang="en-US"/>
            <a:t>• Arranque y parada</a:t>
          </a:r>
        </a:p>
      </dgm:t>
    </dgm:pt>
    <dgm:pt modelId="{E3B9FE0D-0629-4612-8817-51EBD8589E18}" type="parTrans" cxnId="{2AC0F301-E36C-4E66-9306-B87DB59C3BC6}">
      <dgm:prSet/>
      <dgm:spPr/>
      <dgm:t>
        <a:bodyPr/>
        <a:lstStyle/>
        <a:p>
          <a:endParaRPr lang="en-US"/>
        </a:p>
      </dgm:t>
    </dgm:pt>
    <dgm:pt modelId="{CFA1B9AC-C55C-49A9-82C0-358AE6024EAE}" type="sibTrans" cxnId="{2AC0F301-E36C-4E66-9306-B87DB59C3BC6}">
      <dgm:prSet/>
      <dgm:spPr/>
      <dgm:t>
        <a:bodyPr/>
        <a:lstStyle/>
        <a:p>
          <a:endParaRPr lang="en-US"/>
        </a:p>
      </dgm:t>
    </dgm:pt>
    <dgm:pt modelId="{5FF22500-7DCB-4865-9BDC-EF09FACEE121}">
      <dgm:prSet/>
      <dgm:spPr/>
      <dgm:t>
        <a:bodyPr/>
        <a:lstStyle/>
        <a:p>
          <a:r>
            <a:rPr lang="en-US"/>
            <a:t>• Herramientas: systemctl, services.msc</a:t>
          </a:r>
        </a:p>
      </dgm:t>
    </dgm:pt>
    <dgm:pt modelId="{4055D0FB-DA10-447F-B8F4-BCA016C17B9B}" type="parTrans" cxnId="{F0D8922C-5E15-4724-82CB-1E807CD92A5D}">
      <dgm:prSet/>
      <dgm:spPr/>
      <dgm:t>
        <a:bodyPr/>
        <a:lstStyle/>
        <a:p>
          <a:endParaRPr lang="en-US"/>
        </a:p>
      </dgm:t>
    </dgm:pt>
    <dgm:pt modelId="{3EA90E73-07A0-45A9-8C65-FC6DC54DDE8B}" type="sibTrans" cxnId="{F0D8922C-5E15-4724-82CB-1E807CD92A5D}">
      <dgm:prSet/>
      <dgm:spPr/>
      <dgm:t>
        <a:bodyPr/>
        <a:lstStyle/>
        <a:p>
          <a:endParaRPr lang="en-US"/>
        </a:p>
      </dgm:t>
    </dgm:pt>
    <dgm:pt modelId="{3B926DE9-54B9-4C0F-BA9C-BD716AB64F43}">
      <dgm:prSet/>
      <dgm:spPr/>
      <dgm:t>
        <a:bodyPr/>
        <a:lstStyle/>
        <a:p>
          <a:r>
            <a:rPr lang="en-US"/>
            <a:t>• Creación y configuración de servicios</a:t>
          </a:r>
        </a:p>
      </dgm:t>
    </dgm:pt>
    <dgm:pt modelId="{9BF1AB4D-EDDB-4820-9760-2DC9DAC8B119}" type="parTrans" cxnId="{11E69A39-22B1-4E3E-9FAA-EAC8F64D107C}">
      <dgm:prSet/>
      <dgm:spPr/>
      <dgm:t>
        <a:bodyPr/>
        <a:lstStyle/>
        <a:p>
          <a:endParaRPr lang="en-US"/>
        </a:p>
      </dgm:t>
    </dgm:pt>
    <dgm:pt modelId="{97C657CD-D48C-4BA3-A7A4-F05B32ED12A3}" type="sibTrans" cxnId="{11E69A39-22B1-4E3E-9FAA-EAC8F64D107C}">
      <dgm:prSet/>
      <dgm:spPr/>
      <dgm:t>
        <a:bodyPr/>
        <a:lstStyle/>
        <a:p>
          <a:endParaRPr lang="en-US"/>
        </a:p>
      </dgm:t>
    </dgm:pt>
    <dgm:pt modelId="{4A7AD53D-C742-44CB-B52B-2B1060C371C9}" type="pres">
      <dgm:prSet presAssocID="{1B50DFFF-35D2-4B22-A402-85A9DE550ECB}" presName="root" presStyleCnt="0">
        <dgm:presLayoutVars>
          <dgm:dir/>
          <dgm:resizeHandles val="exact"/>
        </dgm:presLayoutVars>
      </dgm:prSet>
      <dgm:spPr/>
    </dgm:pt>
    <dgm:pt modelId="{6C40E338-12FB-432F-AEC9-0582A33B56A3}" type="pres">
      <dgm:prSet presAssocID="{A0ABB367-77D8-4D80-ABB0-A12A9D5DD809}" presName="compNode" presStyleCnt="0"/>
      <dgm:spPr/>
    </dgm:pt>
    <dgm:pt modelId="{6843F827-B580-4620-B7DF-FB002F123205}" type="pres">
      <dgm:prSet presAssocID="{A0ABB367-77D8-4D80-ABB0-A12A9D5DD8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ta"/>
        </a:ext>
      </dgm:extLst>
    </dgm:pt>
    <dgm:pt modelId="{741195EB-0E86-4779-A903-EA061C1242E7}" type="pres">
      <dgm:prSet presAssocID="{A0ABB367-77D8-4D80-ABB0-A12A9D5DD809}" presName="spaceRect" presStyleCnt="0"/>
      <dgm:spPr/>
    </dgm:pt>
    <dgm:pt modelId="{BEE9601B-DFD7-4C8A-936D-8608CA5170C6}" type="pres">
      <dgm:prSet presAssocID="{A0ABB367-77D8-4D80-ABB0-A12A9D5DD809}" presName="textRect" presStyleLbl="revTx" presStyleIdx="0" presStyleCnt="3">
        <dgm:presLayoutVars>
          <dgm:chMax val="1"/>
          <dgm:chPref val="1"/>
        </dgm:presLayoutVars>
      </dgm:prSet>
      <dgm:spPr/>
    </dgm:pt>
    <dgm:pt modelId="{D2B2F119-9D67-479A-A8BB-82A43A0E059E}" type="pres">
      <dgm:prSet presAssocID="{CFA1B9AC-C55C-49A9-82C0-358AE6024EAE}" presName="sibTrans" presStyleCnt="0"/>
      <dgm:spPr/>
    </dgm:pt>
    <dgm:pt modelId="{0AB22473-D539-4858-9BD8-144EDF8AFDE3}" type="pres">
      <dgm:prSet presAssocID="{5FF22500-7DCB-4865-9BDC-EF09FACEE121}" presName="compNode" presStyleCnt="0"/>
      <dgm:spPr/>
    </dgm:pt>
    <dgm:pt modelId="{B122CD1E-B488-4D9A-9A88-41FEA9549E70}" type="pres">
      <dgm:prSet presAssocID="{5FF22500-7DCB-4865-9BDC-EF09FACEE12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rramientas"/>
        </a:ext>
      </dgm:extLst>
    </dgm:pt>
    <dgm:pt modelId="{B08A5971-3882-4920-BBA7-C1CD22D99425}" type="pres">
      <dgm:prSet presAssocID="{5FF22500-7DCB-4865-9BDC-EF09FACEE121}" presName="spaceRect" presStyleCnt="0"/>
      <dgm:spPr/>
    </dgm:pt>
    <dgm:pt modelId="{9177C502-588C-441E-91BA-0A836997539F}" type="pres">
      <dgm:prSet presAssocID="{5FF22500-7DCB-4865-9BDC-EF09FACEE121}" presName="textRect" presStyleLbl="revTx" presStyleIdx="1" presStyleCnt="3">
        <dgm:presLayoutVars>
          <dgm:chMax val="1"/>
          <dgm:chPref val="1"/>
        </dgm:presLayoutVars>
      </dgm:prSet>
      <dgm:spPr/>
    </dgm:pt>
    <dgm:pt modelId="{1972BAD6-3E8E-464E-8253-C8E233B118DB}" type="pres">
      <dgm:prSet presAssocID="{3EA90E73-07A0-45A9-8C65-FC6DC54DDE8B}" presName="sibTrans" presStyleCnt="0"/>
      <dgm:spPr/>
    </dgm:pt>
    <dgm:pt modelId="{FFCB8023-4528-462D-BE90-82AD298E75D2}" type="pres">
      <dgm:prSet presAssocID="{3B926DE9-54B9-4C0F-BA9C-BD716AB64F43}" presName="compNode" presStyleCnt="0"/>
      <dgm:spPr/>
    </dgm:pt>
    <dgm:pt modelId="{440AA540-D4B4-4C81-B1B6-43A4FE41C8B6}" type="pres">
      <dgm:prSet presAssocID="{3B926DE9-54B9-4C0F-BA9C-BD716AB64F4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A393696B-5B3F-4155-960B-C99AD2701815}" type="pres">
      <dgm:prSet presAssocID="{3B926DE9-54B9-4C0F-BA9C-BD716AB64F43}" presName="spaceRect" presStyleCnt="0"/>
      <dgm:spPr/>
    </dgm:pt>
    <dgm:pt modelId="{16DF7A7A-4E98-4D87-AEE0-E1FBC5545BE0}" type="pres">
      <dgm:prSet presAssocID="{3B926DE9-54B9-4C0F-BA9C-BD716AB64F4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AC0F301-E36C-4E66-9306-B87DB59C3BC6}" srcId="{1B50DFFF-35D2-4B22-A402-85A9DE550ECB}" destId="{A0ABB367-77D8-4D80-ABB0-A12A9D5DD809}" srcOrd="0" destOrd="0" parTransId="{E3B9FE0D-0629-4612-8817-51EBD8589E18}" sibTransId="{CFA1B9AC-C55C-49A9-82C0-358AE6024EAE}"/>
    <dgm:cxn modelId="{39BB330D-40EC-4F6B-B15E-1D5616326D37}" type="presOf" srcId="{A0ABB367-77D8-4D80-ABB0-A12A9D5DD809}" destId="{BEE9601B-DFD7-4C8A-936D-8608CA5170C6}" srcOrd="0" destOrd="0" presId="urn:microsoft.com/office/officeart/2018/2/layout/IconLabelList"/>
    <dgm:cxn modelId="{4FF26A0E-52C3-4A2A-A140-178726767912}" type="presOf" srcId="{3B926DE9-54B9-4C0F-BA9C-BD716AB64F43}" destId="{16DF7A7A-4E98-4D87-AEE0-E1FBC5545BE0}" srcOrd="0" destOrd="0" presId="urn:microsoft.com/office/officeart/2018/2/layout/IconLabelList"/>
    <dgm:cxn modelId="{F0D8922C-5E15-4724-82CB-1E807CD92A5D}" srcId="{1B50DFFF-35D2-4B22-A402-85A9DE550ECB}" destId="{5FF22500-7DCB-4865-9BDC-EF09FACEE121}" srcOrd="1" destOrd="0" parTransId="{4055D0FB-DA10-447F-B8F4-BCA016C17B9B}" sibTransId="{3EA90E73-07A0-45A9-8C65-FC6DC54DDE8B}"/>
    <dgm:cxn modelId="{11E69A39-22B1-4E3E-9FAA-EAC8F64D107C}" srcId="{1B50DFFF-35D2-4B22-A402-85A9DE550ECB}" destId="{3B926DE9-54B9-4C0F-BA9C-BD716AB64F43}" srcOrd="2" destOrd="0" parTransId="{9BF1AB4D-EDDB-4820-9760-2DC9DAC8B119}" sibTransId="{97C657CD-D48C-4BA3-A7A4-F05B32ED12A3}"/>
    <dgm:cxn modelId="{6F0D603E-13CD-43C4-9953-4669D16A7726}" type="presOf" srcId="{1B50DFFF-35D2-4B22-A402-85A9DE550ECB}" destId="{4A7AD53D-C742-44CB-B52B-2B1060C371C9}" srcOrd="0" destOrd="0" presId="urn:microsoft.com/office/officeart/2018/2/layout/IconLabelList"/>
    <dgm:cxn modelId="{58576DA2-CD2D-473B-9EAB-29CE0AE357BA}" type="presOf" srcId="{5FF22500-7DCB-4865-9BDC-EF09FACEE121}" destId="{9177C502-588C-441E-91BA-0A836997539F}" srcOrd="0" destOrd="0" presId="urn:microsoft.com/office/officeart/2018/2/layout/IconLabelList"/>
    <dgm:cxn modelId="{EEEDD30D-B4F6-4979-97B5-E9C59E880513}" type="presParOf" srcId="{4A7AD53D-C742-44CB-B52B-2B1060C371C9}" destId="{6C40E338-12FB-432F-AEC9-0582A33B56A3}" srcOrd="0" destOrd="0" presId="urn:microsoft.com/office/officeart/2018/2/layout/IconLabelList"/>
    <dgm:cxn modelId="{CA5A962A-45D0-485B-8064-118E9FDF0546}" type="presParOf" srcId="{6C40E338-12FB-432F-AEC9-0582A33B56A3}" destId="{6843F827-B580-4620-B7DF-FB002F123205}" srcOrd="0" destOrd="0" presId="urn:microsoft.com/office/officeart/2018/2/layout/IconLabelList"/>
    <dgm:cxn modelId="{C7DE18C2-7821-469C-80B3-9DE181F69191}" type="presParOf" srcId="{6C40E338-12FB-432F-AEC9-0582A33B56A3}" destId="{741195EB-0E86-4779-A903-EA061C1242E7}" srcOrd="1" destOrd="0" presId="urn:microsoft.com/office/officeart/2018/2/layout/IconLabelList"/>
    <dgm:cxn modelId="{D3D3707A-FA62-4EB0-BA6D-A99945486918}" type="presParOf" srcId="{6C40E338-12FB-432F-AEC9-0582A33B56A3}" destId="{BEE9601B-DFD7-4C8A-936D-8608CA5170C6}" srcOrd="2" destOrd="0" presId="urn:microsoft.com/office/officeart/2018/2/layout/IconLabelList"/>
    <dgm:cxn modelId="{3EFAD534-2323-4C62-ABCD-94776C0446DF}" type="presParOf" srcId="{4A7AD53D-C742-44CB-B52B-2B1060C371C9}" destId="{D2B2F119-9D67-479A-A8BB-82A43A0E059E}" srcOrd="1" destOrd="0" presId="urn:microsoft.com/office/officeart/2018/2/layout/IconLabelList"/>
    <dgm:cxn modelId="{D61B33C2-CAF7-4A7B-A1B5-595F0F3A6F47}" type="presParOf" srcId="{4A7AD53D-C742-44CB-B52B-2B1060C371C9}" destId="{0AB22473-D539-4858-9BD8-144EDF8AFDE3}" srcOrd="2" destOrd="0" presId="urn:microsoft.com/office/officeart/2018/2/layout/IconLabelList"/>
    <dgm:cxn modelId="{25094856-3839-4390-B64B-54EBE6618E98}" type="presParOf" srcId="{0AB22473-D539-4858-9BD8-144EDF8AFDE3}" destId="{B122CD1E-B488-4D9A-9A88-41FEA9549E70}" srcOrd="0" destOrd="0" presId="urn:microsoft.com/office/officeart/2018/2/layout/IconLabelList"/>
    <dgm:cxn modelId="{93375285-BA51-4D4D-9CDC-FB9034C3FA3C}" type="presParOf" srcId="{0AB22473-D539-4858-9BD8-144EDF8AFDE3}" destId="{B08A5971-3882-4920-BBA7-C1CD22D99425}" srcOrd="1" destOrd="0" presId="urn:microsoft.com/office/officeart/2018/2/layout/IconLabelList"/>
    <dgm:cxn modelId="{EA2D689F-CFB2-44F0-B077-9A2951F6D1B5}" type="presParOf" srcId="{0AB22473-D539-4858-9BD8-144EDF8AFDE3}" destId="{9177C502-588C-441E-91BA-0A836997539F}" srcOrd="2" destOrd="0" presId="urn:microsoft.com/office/officeart/2018/2/layout/IconLabelList"/>
    <dgm:cxn modelId="{A89A384F-3F78-4B97-82D3-0BEFE0A68B6F}" type="presParOf" srcId="{4A7AD53D-C742-44CB-B52B-2B1060C371C9}" destId="{1972BAD6-3E8E-464E-8253-C8E233B118DB}" srcOrd="3" destOrd="0" presId="urn:microsoft.com/office/officeart/2018/2/layout/IconLabelList"/>
    <dgm:cxn modelId="{5787BDDD-8188-4ABD-B3CF-22EB8EED6974}" type="presParOf" srcId="{4A7AD53D-C742-44CB-B52B-2B1060C371C9}" destId="{FFCB8023-4528-462D-BE90-82AD298E75D2}" srcOrd="4" destOrd="0" presId="urn:microsoft.com/office/officeart/2018/2/layout/IconLabelList"/>
    <dgm:cxn modelId="{BCE85CFE-67C5-4C04-8831-BD03A46F58FF}" type="presParOf" srcId="{FFCB8023-4528-462D-BE90-82AD298E75D2}" destId="{440AA540-D4B4-4C81-B1B6-43A4FE41C8B6}" srcOrd="0" destOrd="0" presId="urn:microsoft.com/office/officeart/2018/2/layout/IconLabelList"/>
    <dgm:cxn modelId="{57D27695-6E60-40DD-965E-74FA4838096D}" type="presParOf" srcId="{FFCB8023-4528-462D-BE90-82AD298E75D2}" destId="{A393696B-5B3F-4155-960B-C99AD2701815}" srcOrd="1" destOrd="0" presId="urn:microsoft.com/office/officeart/2018/2/layout/IconLabelList"/>
    <dgm:cxn modelId="{423FA461-BFD5-486A-B033-ADB02A13470A}" type="presParOf" srcId="{FFCB8023-4528-462D-BE90-82AD298E75D2}" destId="{16DF7A7A-4E98-4D87-AEE0-E1FBC5545BE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00778FA-BAD2-4496-92AC-A7EF716382A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6ADE071-A24D-40C5-AED5-816A4350FC71}">
      <dgm:prSet/>
      <dgm:spPr/>
      <dgm:t>
        <a:bodyPr/>
        <a:lstStyle/>
        <a:p>
          <a:r>
            <a:rPr lang="en-US"/>
            <a:t>• IP, máscara, gateway</a:t>
          </a:r>
        </a:p>
      </dgm:t>
    </dgm:pt>
    <dgm:pt modelId="{BE1EB3A2-1341-4E05-92BC-FA00E45C11A0}" type="parTrans" cxnId="{6119DB21-F03A-4E0C-9B12-F42CA6357490}">
      <dgm:prSet/>
      <dgm:spPr/>
      <dgm:t>
        <a:bodyPr/>
        <a:lstStyle/>
        <a:p>
          <a:endParaRPr lang="en-US"/>
        </a:p>
      </dgm:t>
    </dgm:pt>
    <dgm:pt modelId="{C1F8BF1F-AA42-4C93-AC87-EAF38AE0C3F5}" type="sibTrans" cxnId="{6119DB21-F03A-4E0C-9B12-F42CA6357490}">
      <dgm:prSet/>
      <dgm:spPr/>
      <dgm:t>
        <a:bodyPr/>
        <a:lstStyle/>
        <a:p>
          <a:endParaRPr lang="en-US"/>
        </a:p>
      </dgm:t>
    </dgm:pt>
    <dgm:pt modelId="{213CCDF9-BEBB-4D61-9EB8-221C3C5574CB}">
      <dgm:prSet/>
      <dgm:spPr/>
      <dgm:t>
        <a:bodyPr/>
        <a:lstStyle/>
        <a:p>
          <a:r>
            <a:rPr lang="en-US"/>
            <a:t>• DHCP y DNS</a:t>
          </a:r>
        </a:p>
      </dgm:t>
    </dgm:pt>
    <dgm:pt modelId="{CA7506C6-58A0-4941-8894-A96E6C0B7247}" type="parTrans" cxnId="{848806F1-E4F6-4457-9B44-79C6BA09B55E}">
      <dgm:prSet/>
      <dgm:spPr/>
      <dgm:t>
        <a:bodyPr/>
        <a:lstStyle/>
        <a:p>
          <a:endParaRPr lang="en-US"/>
        </a:p>
      </dgm:t>
    </dgm:pt>
    <dgm:pt modelId="{BE7EE575-6C0F-4B00-80B4-7B6F5F7ED86C}" type="sibTrans" cxnId="{848806F1-E4F6-4457-9B44-79C6BA09B55E}">
      <dgm:prSet/>
      <dgm:spPr/>
      <dgm:t>
        <a:bodyPr/>
        <a:lstStyle/>
        <a:p>
          <a:endParaRPr lang="en-US"/>
        </a:p>
      </dgm:t>
    </dgm:pt>
    <dgm:pt modelId="{C9B8C046-4923-4B4E-8581-1ACCFE784001}">
      <dgm:prSet/>
      <dgm:spPr/>
      <dgm:t>
        <a:bodyPr/>
        <a:lstStyle/>
        <a:p>
          <a:r>
            <a:rPr lang="en-US"/>
            <a:t>• Comandos: ipconfig, ifconfig, ip</a:t>
          </a:r>
        </a:p>
      </dgm:t>
    </dgm:pt>
    <dgm:pt modelId="{D459BE66-7EA8-4E63-967A-670FAD4F27C5}" type="parTrans" cxnId="{1831EF83-BE72-4A81-A1BF-67FCA08F54C8}">
      <dgm:prSet/>
      <dgm:spPr/>
      <dgm:t>
        <a:bodyPr/>
        <a:lstStyle/>
        <a:p>
          <a:endParaRPr lang="en-US"/>
        </a:p>
      </dgm:t>
    </dgm:pt>
    <dgm:pt modelId="{A76D620F-AAC3-40E6-99D3-D9C73D2BD6A3}" type="sibTrans" cxnId="{1831EF83-BE72-4A81-A1BF-67FCA08F54C8}">
      <dgm:prSet/>
      <dgm:spPr/>
      <dgm:t>
        <a:bodyPr/>
        <a:lstStyle/>
        <a:p>
          <a:endParaRPr lang="en-US"/>
        </a:p>
      </dgm:t>
    </dgm:pt>
    <dgm:pt modelId="{080FBEE8-CC54-4097-9640-714597B3AC2F}" type="pres">
      <dgm:prSet presAssocID="{100778FA-BAD2-4496-92AC-A7EF716382A7}" presName="root" presStyleCnt="0">
        <dgm:presLayoutVars>
          <dgm:dir/>
          <dgm:resizeHandles val="exact"/>
        </dgm:presLayoutVars>
      </dgm:prSet>
      <dgm:spPr/>
    </dgm:pt>
    <dgm:pt modelId="{6BF77E30-BB25-493B-A320-901ADE8D8DD7}" type="pres">
      <dgm:prSet presAssocID="{86ADE071-A24D-40C5-AED5-816A4350FC71}" presName="compNode" presStyleCnt="0"/>
      <dgm:spPr/>
    </dgm:pt>
    <dgm:pt modelId="{06E173C7-567F-4781-9B58-44C7BE45DE78}" type="pres">
      <dgm:prSet presAssocID="{86ADE071-A24D-40C5-AED5-816A4350FC7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y Mask"/>
        </a:ext>
      </dgm:extLst>
    </dgm:pt>
    <dgm:pt modelId="{AB6C0AF8-72B6-4E73-9EAB-D55A8D65FAE9}" type="pres">
      <dgm:prSet presAssocID="{86ADE071-A24D-40C5-AED5-816A4350FC71}" presName="spaceRect" presStyleCnt="0"/>
      <dgm:spPr/>
    </dgm:pt>
    <dgm:pt modelId="{3A302130-732F-4200-B952-910D2C25CAFA}" type="pres">
      <dgm:prSet presAssocID="{86ADE071-A24D-40C5-AED5-816A4350FC71}" presName="textRect" presStyleLbl="revTx" presStyleIdx="0" presStyleCnt="3">
        <dgm:presLayoutVars>
          <dgm:chMax val="1"/>
          <dgm:chPref val="1"/>
        </dgm:presLayoutVars>
      </dgm:prSet>
      <dgm:spPr/>
    </dgm:pt>
    <dgm:pt modelId="{209148F4-B6A8-48CA-B1D1-30BF474B688C}" type="pres">
      <dgm:prSet presAssocID="{C1F8BF1F-AA42-4C93-AC87-EAF38AE0C3F5}" presName="sibTrans" presStyleCnt="0"/>
      <dgm:spPr/>
    </dgm:pt>
    <dgm:pt modelId="{9358D720-CD60-4039-9AF3-0EF5D69B82A8}" type="pres">
      <dgm:prSet presAssocID="{213CCDF9-BEBB-4D61-9EB8-221C3C5574CB}" presName="compNode" presStyleCnt="0"/>
      <dgm:spPr/>
    </dgm:pt>
    <dgm:pt modelId="{8C7FA140-B417-4870-BF15-E79150C49C0B}" type="pres">
      <dgm:prSet presAssocID="{213CCDF9-BEBB-4D61-9EB8-221C3C5574C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03A078F3-D8FA-4EC2-81C1-7EF390ECF797}" type="pres">
      <dgm:prSet presAssocID="{213CCDF9-BEBB-4D61-9EB8-221C3C5574CB}" presName="spaceRect" presStyleCnt="0"/>
      <dgm:spPr/>
    </dgm:pt>
    <dgm:pt modelId="{13929B0F-2097-4683-A57A-F0DD48FCCEE6}" type="pres">
      <dgm:prSet presAssocID="{213CCDF9-BEBB-4D61-9EB8-221C3C5574CB}" presName="textRect" presStyleLbl="revTx" presStyleIdx="1" presStyleCnt="3">
        <dgm:presLayoutVars>
          <dgm:chMax val="1"/>
          <dgm:chPref val="1"/>
        </dgm:presLayoutVars>
      </dgm:prSet>
      <dgm:spPr/>
    </dgm:pt>
    <dgm:pt modelId="{E5EC57AC-B357-4588-A279-BB9D90DDED5E}" type="pres">
      <dgm:prSet presAssocID="{BE7EE575-6C0F-4B00-80B4-7B6F5F7ED86C}" presName="sibTrans" presStyleCnt="0"/>
      <dgm:spPr/>
    </dgm:pt>
    <dgm:pt modelId="{836DAD51-70AD-49DF-8686-C6B3340F6653}" type="pres">
      <dgm:prSet presAssocID="{C9B8C046-4923-4B4E-8581-1ACCFE784001}" presName="compNode" presStyleCnt="0"/>
      <dgm:spPr/>
    </dgm:pt>
    <dgm:pt modelId="{AC5D5857-5F12-49A5-BFE0-833FAC45AC80}" type="pres">
      <dgm:prSet presAssocID="{C9B8C046-4923-4B4E-8581-1ACCFE78400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89B0016A-67BC-437F-97F9-58E4551951EB}" type="pres">
      <dgm:prSet presAssocID="{C9B8C046-4923-4B4E-8581-1ACCFE784001}" presName="spaceRect" presStyleCnt="0"/>
      <dgm:spPr/>
    </dgm:pt>
    <dgm:pt modelId="{DD4B034B-37C2-4862-93AD-A971C4C9BC84}" type="pres">
      <dgm:prSet presAssocID="{C9B8C046-4923-4B4E-8581-1ACCFE78400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119DB21-F03A-4E0C-9B12-F42CA6357490}" srcId="{100778FA-BAD2-4496-92AC-A7EF716382A7}" destId="{86ADE071-A24D-40C5-AED5-816A4350FC71}" srcOrd="0" destOrd="0" parTransId="{BE1EB3A2-1341-4E05-92BC-FA00E45C11A0}" sibTransId="{C1F8BF1F-AA42-4C93-AC87-EAF38AE0C3F5}"/>
    <dgm:cxn modelId="{EB626638-D9B7-4A08-868A-FB95D9A320F5}" type="presOf" srcId="{100778FA-BAD2-4496-92AC-A7EF716382A7}" destId="{080FBEE8-CC54-4097-9640-714597B3AC2F}" srcOrd="0" destOrd="0" presId="urn:microsoft.com/office/officeart/2018/2/layout/IconLabelList"/>
    <dgm:cxn modelId="{DE9F9D7C-2391-4F6A-8502-387A094AB76F}" type="presOf" srcId="{C9B8C046-4923-4B4E-8581-1ACCFE784001}" destId="{DD4B034B-37C2-4862-93AD-A971C4C9BC84}" srcOrd="0" destOrd="0" presId="urn:microsoft.com/office/officeart/2018/2/layout/IconLabelList"/>
    <dgm:cxn modelId="{1831EF83-BE72-4A81-A1BF-67FCA08F54C8}" srcId="{100778FA-BAD2-4496-92AC-A7EF716382A7}" destId="{C9B8C046-4923-4B4E-8581-1ACCFE784001}" srcOrd="2" destOrd="0" parTransId="{D459BE66-7EA8-4E63-967A-670FAD4F27C5}" sibTransId="{A76D620F-AAC3-40E6-99D3-D9C73D2BD6A3}"/>
    <dgm:cxn modelId="{1B9C3AD0-82C3-4320-8D10-6DAD2A94C50A}" type="presOf" srcId="{86ADE071-A24D-40C5-AED5-816A4350FC71}" destId="{3A302130-732F-4200-B952-910D2C25CAFA}" srcOrd="0" destOrd="0" presId="urn:microsoft.com/office/officeart/2018/2/layout/IconLabelList"/>
    <dgm:cxn modelId="{848806F1-E4F6-4457-9B44-79C6BA09B55E}" srcId="{100778FA-BAD2-4496-92AC-A7EF716382A7}" destId="{213CCDF9-BEBB-4D61-9EB8-221C3C5574CB}" srcOrd="1" destOrd="0" parTransId="{CA7506C6-58A0-4941-8894-A96E6C0B7247}" sibTransId="{BE7EE575-6C0F-4B00-80B4-7B6F5F7ED86C}"/>
    <dgm:cxn modelId="{D6900BFD-3357-4ABC-AA89-B1F2D9DCA40D}" type="presOf" srcId="{213CCDF9-BEBB-4D61-9EB8-221C3C5574CB}" destId="{13929B0F-2097-4683-A57A-F0DD48FCCEE6}" srcOrd="0" destOrd="0" presId="urn:microsoft.com/office/officeart/2018/2/layout/IconLabelList"/>
    <dgm:cxn modelId="{4E8C939E-10D9-4F46-A9DE-A83D45899CF9}" type="presParOf" srcId="{080FBEE8-CC54-4097-9640-714597B3AC2F}" destId="{6BF77E30-BB25-493B-A320-901ADE8D8DD7}" srcOrd="0" destOrd="0" presId="urn:microsoft.com/office/officeart/2018/2/layout/IconLabelList"/>
    <dgm:cxn modelId="{0A302683-B4A2-43CE-9F43-CD60D169B56D}" type="presParOf" srcId="{6BF77E30-BB25-493B-A320-901ADE8D8DD7}" destId="{06E173C7-567F-4781-9B58-44C7BE45DE78}" srcOrd="0" destOrd="0" presId="urn:microsoft.com/office/officeart/2018/2/layout/IconLabelList"/>
    <dgm:cxn modelId="{07B3C037-FF31-4442-B4ED-E489102B6152}" type="presParOf" srcId="{6BF77E30-BB25-493B-A320-901ADE8D8DD7}" destId="{AB6C0AF8-72B6-4E73-9EAB-D55A8D65FAE9}" srcOrd="1" destOrd="0" presId="urn:microsoft.com/office/officeart/2018/2/layout/IconLabelList"/>
    <dgm:cxn modelId="{7A4ED919-ECEB-48BD-BC27-4CEC461797E1}" type="presParOf" srcId="{6BF77E30-BB25-493B-A320-901ADE8D8DD7}" destId="{3A302130-732F-4200-B952-910D2C25CAFA}" srcOrd="2" destOrd="0" presId="urn:microsoft.com/office/officeart/2018/2/layout/IconLabelList"/>
    <dgm:cxn modelId="{1FA1EFF3-830C-48D4-A67B-12AC065CB043}" type="presParOf" srcId="{080FBEE8-CC54-4097-9640-714597B3AC2F}" destId="{209148F4-B6A8-48CA-B1D1-30BF474B688C}" srcOrd="1" destOrd="0" presId="urn:microsoft.com/office/officeart/2018/2/layout/IconLabelList"/>
    <dgm:cxn modelId="{D7B08D09-16DB-45F5-93FB-3A3A8EAA60B5}" type="presParOf" srcId="{080FBEE8-CC54-4097-9640-714597B3AC2F}" destId="{9358D720-CD60-4039-9AF3-0EF5D69B82A8}" srcOrd="2" destOrd="0" presId="urn:microsoft.com/office/officeart/2018/2/layout/IconLabelList"/>
    <dgm:cxn modelId="{26AE0042-6063-4133-8041-C0F7863D2736}" type="presParOf" srcId="{9358D720-CD60-4039-9AF3-0EF5D69B82A8}" destId="{8C7FA140-B417-4870-BF15-E79150C49C0B}" srcOrd="0" destOrd="0" presId="urn:microsoft.com/office/officeart/2018/2/layout/IconLabelList"/>
    <dgm:cxn modelId="{53130AE2-E355-411F-8A12-B2746D1F18F6}" type="presParOf" srcId="{9358D720-CD60-4039-9AF3-0EF5D69B82A8}" destId="{03A078F3-D8FA-4EC2-81C1-7EF390ECF797}" srcOrd="1" destOrd="0" presId="urn:microsoft.com/office/officeart/2018/2/layout/IconLabelList"/>
    <dgm:cxn modelId="{CE0D4593-7150-422E-84FF-25EFDE25F184}" type="presParOf" srcId="{9358D720-CD60-4039-9AF3-0EF5D69B82A8}" destId="{13929B0F-2097-4683-A57A-F0DD48FCCEE6}" srcOrd="2" destOrd="0" presId="urn:microsoft.com/office/officeart/2018/2/layout/IconLabelList"/>
    <dgm:cxn modelId="{72BA0CA5-C84D-47B8-B4A3-44E097494403}" type="presParOf" srcId="{080FBEE8-CC54-4097-9640-714597B3AC2F}" destId="{E5EC57AC-B357-4588-A279-BB9D90DDED5E}" srcOrd="3" destOrd="0" presId="urn:microsoft.com/office/officeart/2018/2/layout/IconLabelList"/>
    <dgm:cxn modelId="{65600261-8AFF-484F-9C00-3F2A642A03B7}" type="presParOf" srcId="{080FBEE8-CC54-4097-9640-714597B3AC2F}" destId="{836DAD51-70AD-49DF-8686-C6B3340F6653}" srcOrd="4" destOrd="0" presId="urn:microsoft.com/office/officeart/2018/2/layout/IconLabelList"/>
    <dgm:cxn modelId="{ADC83D20-3E8D-48F1-A023-B38C44E19B60}" type="presParOf" srcId="{836DAD51-70AD-49DF-8686-C6B3340F6653}" destId="{AC5D5857-5F12-49A5-BFE0-833FAC45AC80}" srcOrd="0" destOrd="0" presId="urn:microsoft.com/office/officeart/2018/2/layout/IconLabelList"/>
    <dgm:cxn modelId="{54005E42-F71D-4CE9-9211-2075DDC770B8}" type="presParOf" srcId="{836DAD51-70AD-49DF-8686-C6B3340F6653}" destId="{89B0016A-67BC-437F-97F9-58E4551951EB}" srcOrd="1" destOrd="0" presId="urn:microsoft.com/office/officeart/2018/2/layout/IconLabelList"/>
    <dgm:cxn modelId="{4E9D25E7-A9F7-4079-9810-175D0B972F37}" type="presParOf" srcId="{836DAD51-70AD-49DF-8686-C6B3340F6653}" destId="{DD4B034B-37C2-4862-93AD-A971C4C9BC8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50A4E3E-B4B9-423F-BA5F-6B7CF524509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7D013497-DD40-4C3B-AE10-376406EB4C11}">
      <dgm:prSet/>
      <dgm:spPr/>
      <dgm:t>
        <a:bodyPr/>
        <a:lstStyle/>
        <a:p>
          <a:r>
            <a:rPr lang="en-US"/>
            <a:t>• TCP vs UDP</a:t>
          </a:r>
        </a:p>
      </dgm:t>
    </dgm:pt>
    <dgm:pt modelId="{9EFD7C9F-FDDF-4CC9-9352-A806BA45CE5C}" type="parTrans" cxnId="{A4938882-4FA4-4D6C-90A1-91532D60BB16}">
      <dgm:prSet/>
      <dgm:spPr/>
      <dgm:t>
        <a:bodyPr/>
        <a:lstStyle/>
        <a:p>
          <a:endParaRPr lang="en-US"/>
        </a:p>
      </dgm:t>
    </dgm:pt>
    <dgm:pt modelId="{EC5FDB9F-8C75-40AC-A89A-94188F99CD9A}" type="sibTrans" cxnId="{A4938882-4FA4-4D6C-90A1-91532D60BB16}">
      <dgm:prSet/>
      <dgm:spPr/>
      <dgm:t>
        <a:bodyPr/>
        <a:lstStyle/>
        <a:p>
          <a:endParaRPr lang="en-US"/>
        </a:p>
      </dgm:t>
    </dgm:pt>
    <dgm:pt modelId="{F02B37E3-C29A-4420-ACC3-2551710FF283}">
      <dgm:prSet/>
      <dgm:spPr/>
      <dgm:t>
        <a:bodyPr/>
        <a:lstStyle/>
        <a:p>
          <a:r>
            <a:rPr lang="en-US"/>
            <a:t>• HTTP, FTP, SSH</a:t>
          </a:r>
        </a:p>
      </dgm:t>
    </dgm:pt>
    <dgm:pt modelId="{36D86659-A93E-403F-B299-4B202405672C}" type="parTrans" cxnId="{D00CDFD0-0550-445A-A55C-9D1C95EF1A07}">
      <dgm:prSet/>
      <dgm:spPr/>
      <dgm:t>
        <a:bodyPr/>
        <a:lstStyle/>
        <a:p>
          <a:endParaRPr lang="en-US"/>
        </a:p>
      </dgm:t>
    </dgm:pt>
    <dgm:pt modelId="{6B1D4E9E-2610-46A0-A288-D21AC87DE1A2}" type="sibTrans" cxnId="{D00CDFD0-0550-445A-A55C-9D1C95EF1A07}">
      <dgm:prSet/>
      <dgm:spPr/>
      <dgm:t>
        <a:bodyPr/>
        <a:lstStyle/>
        <a:p>
          <a:endParaRPr lang="en-US"/>
        </a:p>
      </dgm:t>
    </dgm:pt>
    <dgm:pt modelId="{3CCB8480-7874-48A2-8A2F-BE300F078B69}">
      <dgm:prSet/>
      <dgm:spPr/>
      <dgm:t>
        <a:bodyPr/>
        <a:lstStyle/>
        <a:p>
          <a:r>
            <a:rPr lang="en-US"/>
            <a:t>• Puertos y sockets</a:t>
          </a:r>
        </a:p>
      </dgm:t>
    </dgm:pt>
    <dgm:pt modelId="{5C2168D9-CE6E-4E3F-816A-7FDFE8ABB974}" type="parTrans" cxnId="{446D3C2A-FDC1-40E2-8382-5E778DF89DB1}">
      <dgm:prSet/>
      <dgm:spPr/>
      <dgm:t>
        <a:bodyPr/>
        <a:lstStyle/>
        <a:p>
          <a:endParaRPr lang="en-US"/>
        </a:p>
      </dgm:t>
    </dgm:pt>
    <dgm:pt modelId="{3D6B9485-BEC8-4C1B-9E26-8953ED8990D4}" type="sibTrans" cxnId="{446D3C2A-FDC1-40E2-8382-5E778DF89DB1}">
      <dgm:prSet/>
      <dgm:spPr/>
      <dgm:t>
        <a:bodyPr/>
        <a:lstStyle/>
        <a:p>
          <a:endParaRPr lang="en-US"/>
        </a:p>
      </dgm:t>
    </dgm:pt>
    <dgm:pt modelId="{5D6FC8EF-B4BF-434E-8FBD-DCABE0E62100}" type="pres">
      <dgm:prSet presAssocID="{350A4E3E-B4B9-423F-BA5F-6B7CF5245098}" presName="root" presStyleCnt="0">
        <dgm:presLayoutVars>
          <dgm:dir/>
          <dgm:resizeHandles val="exact"/>
        </dgm:presLayoutVars>
      </dgm:prSet>
      <dgm:spPr/>
    </dgm:pt>
    <dgm:pt modelId="{8A43CC0E-498E-42CA-93F1-B9426627EE6A}" type="pres">
      <dgm:prSet presAssocID="{7D013497-DD40-4C3B-AE10-376406EB4C11}" presName="compNode" presStyleCnt="0"/>
      <dgm:spPr/>
    </dgm:pt>
    <dgm:pt modelId="{5C440E39-983C-427A-9E5E-252E108D6A48}" type="pres">
      <dgm:prSet presAssocID="{7D013497-DD40-4C3B-AE10-376406EB4C1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D2F1B845-DED6-485E-B607-F99A0E5F8AE4}" type="pres">
      <dgm:prSet presAssocID="{7D013497-DD40-4C3B-AE10-376406EB4C11}" presName="spaceRect" presStyleCnt="0"/>
      <dgm:spPr/>
    </dgm:pt>
    <dgm:pt modelId="{38BBA83B-5D2C-415B-962C-785976C23889}" type="pres">
      <dgm:prSet presAssocID="{7D013497-DD40-4C3B-AE10-376406EB4C11}" presName="textRect" presStyleLbl="revTx" presStyleIdx="0" presStyleCnt="3">
        <dgm:presLayoutVars>
          <dgm:chMax val="1"/>
          <dgm:chPref val="1"/>
        </dgm:presLayoutVars>
      </dgm:prSet>
      <dgm:spPr/>
    </dgm:pt>
    <dgm:pt modelId="{B17C655D-5350-4B2C-B03D-65CC8E4A0B4D}" type="pres">
      <dgm:prSet presAssocID="{EC5FDB9F-8C75-40AC-A89A-94188F99CD9A}" presName="sibTrans" presStyleCnt="0"/>
      <dgm:spPr/>
    </dgm:pt>
    <dgm:pt modelId="{91FB6782-9AB2-4C55-9133-35454121B39E}" type="pres">
      <dgm:prSet presAssocID="{F02B37E3-C29A-4420-ACC3-2551710FF283}" presName="compNode" presStyleCnt="0"/>
      <dgm:spPr/>
    </dgm:pt>
    <dgm:pt modelId="{6E58E1B7-2700-4F08-8662-18D62C5D3511}" type="pres">
      <dgm:prSet presAssocID="{F02B37E3-C29A-4420-ACC3-2551710FF28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1CB7420B-FBFF-4742-8ED8-D217D7541B45}" type="pres">
      <dgm:prSet presAssocID="{F02B37E3-C29A-4420-ACC3-2551710FF283}" presName="spaceRect" presStyleCnt="0"/>
      <dgm:spPr/>
    </dgm:pt>
    <dgm:pt modelId="{A127B032-DC01-4783-AD32-36E1361DD17F}" type="pres">
      <dgm:prSet presAssocID="{F02B37E3-C29A-4420-ACC3-2551710FF283}" presName="textRect" presStyleLbl="revTx" presStyleIdx="1" presStyleCnt="3">
        <dgm:presLayoutVars>
          <dgm:chMax val="1"/>
          <dgm:chPref val="1"/>
        </dgm:presLayoutVars>
      </dgm:prSet>
      <dgm:spPr/>
    </dgm:pt>
    <dgm:pt modelId="{3F153AC0-E290-4897-8F1F-D3521A84237D}" type="pres">
      <dgm:prSet presAssocID="{6B1D4E9E-2610-46A0-A288-D21AC87DE1A2}" presName="sibTrans" presStyleCnt="0"/>
      <dgm:spPr/>
    </dgm:pt>
    <dgm:pt modelId="{25447852-DF96-4916-9401-731AFF85B6D7}" type="pres">
      <dgm:prSet presAssocID="{3CCB8480-7874-48A2-8A2F-BE300F078B69}" presName="compNode" presStyleCnt="0"/>
      <dgm:spPr/>
    </dgm:pt>
    <dgm:pt modelId="{E649A988-DFAD-4D03-890D-06C6507B1DF2}" type="pres">
      <dgm:prSet presAssocID="{3CCB8480-7874-48A2-8A2F-BE300F078B6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cla"/>
        </a:ext>
      </dgm:extLst>
    </dgm:pt>
    <dgm:pt modelId="{D9843211-3144-44E3-82F7-BA1C97E89042}" type="pres">
      <dgm:prSet presAssocID="{3CCB8480-7874-48A2-8A2F-BE300F078B69}" presName="spaceRect" presStyleCnt="0"/>
      <dgm:spPr/>
    </dgm:pt>
    <dgm:pt modelId="{3745B6A6-2AB1-4E84-9D63-64774F6BE26F}" type="pres">
      <dgm:prSet presAssocID="{3CCB8480-7874-48A2-8A2F-BE300F078B6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2AB6202-FE3E-4473-AA2C-4F1F0C71A3DD}" type="presOf" srcId="{350A4E3E-B4B9-423F-BA5F-6B7CF5245098}" destId="{5D6FC8EF-B4BF-434E-8FBD-DCABE0E62100}" srcOrd="0" destOrd="0" presId="urn:microsoft.com/office/officeart/2018/2/layout/IconLabelList"/>
    <dgm:cxn modelId="{1EBB7802-BED1-4424-A448-42FF6552B6F8}" type="presOf" srcId="{3CCB8480-7874-48A2-8A2F-BE300F078B69}" destId="{3745B6A6-2AB1-4E84-9D63-64774F6BE26F}" srcOrd="0" destOrd="0" presId="urn:microsoft.com/office/officeart/2018/2/layout/IconLabelList"/>
    <dgm:cxn modelId="{320F6A24-78B4-4AA8-8E66-9F86E226F21A}" type="presOf" srcId="{F02B37E3-C29A-4420-ACC3-2551710FF283}" destId="{A127B032-DC01-4783-AD32-36E1361DD17F}" srcOrd="0" destOrd="0" presId="urn:microsoft.com/office/officeart/2018/2/layout/IconLabelList"/>
    <dgm:cxn modelId="{446D3C2A-FDC1-40E2-8382-5E778DF89DB1}" srcId="{350A4E3E-B4B9-423F-BA5F-6B7CF5245098}" destId="{3CCB8480-7874-48A2-8A2F-BE300F078B69}" srcOrd="2" destOrd="0" parTransId="{5C2168D9-CE6E-4E3F-816A-7FDFE8ABB974}" sibTransId="{3D6B9485-BEC8-4C1B-9E26-8953ED8990D4}"/>
    <dgm:cxn modelId="{8E73482D-3602-445D-AFA3-5E4B97B3FA52}" type="presOf" srcId="{7D013497-DD40-4C3B-AE10-376406EB4C11}" destId="{38BBA83B-5D2C-415B-962C-785976C23889}" srcOrd="0" destOrd="0" presId="urn:microsoft.com/office/officeart/2018/2/layout/IconLabelList"/>
    <dgm:cxn modelId="{A4938882-4FA4-4D6C-90A1-91532D60BB16}" srcId="{350A4E3E-B4B9-423F-BA5F-6B7CF5245098}" destId="{7D013497-DD40-4C3B-AE10-376406EB4C11}" srcOrd="0" destOrd="0" parTransId="{9EFD7C9F-FDDF-4CC9-9352-A806BA45CE5C}" sibTransId="{EC5FDB9F-8C75-40AC-A89A-94188F99CD9A}"/>
    <dgm:cxn modelId="{D00CDFD0-0550-445A-A55C-9D1C95EF1A07}" srcId="{350A4E3E-B4B9-423F-BA5F-6B7CF5245098}" destId="{F02B37E3-C29A-4420-ACC3-2551710FF283}" srcOrd="1" destOrd="0" parTransId="{36D86659-A93E-403F-B299-4B202405672C}" sibTransId="{6B1D4E9E-2610-46A0-A288-D21AC87DE1A2}"/>
    <dgm:cxn modelId="{E7490C87-9A19-45A2-BC8E-8290E9AD88F0}" type="presParOf" srcId="{5D6FC8EF-B4BF-434E-8FBD-DCABE0E62100}" destId="{8A43CC0E-498E-42CA-93F1-B9426627EE6A}" srcOrd="0" destOrd="0" presId="urn:microsoft.com/office/officeart/2018/2/layout/IconLabelList"/>
    <dgm:cxn modelId="{5411315C-E066-44CC-B779-2E7101EDD554}" type="presParOf" srcId="{8A43CC0E-498E-42CA-93F1-B9426627EE6A}" destId="{5C440E39-983C-427A-9E5E-252E108D6A48}" srcOrd="0" destOrd="0" presId="urn:microsoft.com/office/officeart/2018/2/layout/IconLabelList"/>
    <dgm:cxn modelId="{9D8EE4D0-99E1-4C54-84F4-F850FE4E4546}" type="presParOf" srcId="{8A43CC0E-498E-42CA-93F1-B9426627EE6A}" destId="{D2F1B845-DED6-485E-B607-F99A0E5F8AE4}" srcOrd="1" destOrd="0" presId="urn:microsoft.com/office/officeart/2018/2/layout/IconLabelList"/>
    <dgm:cxn modelId="{BBF96B9D-CF28-452C-863F-51C7AF7E0756}" type="presParOf" srcId="{8A43CC0E-498E-42CA-93F1-B9426627EE6A}" destId="{38BBA83B-5D2C-415B-962C-785976C23889}" srcOrd="2" destOrd="0" presId="urn:microsoft.com/office/officeart/2018/2/layout/IconLabelList"/>
    <dgm:cxn modelId="{866B7588-371B-4659-A74A-CCAD9FE207BF}" type="presParOf" srcId="{5D6FC8EF-B4BF-434E-8FBD-DCABE0E62100}" destId="{B17C655D-5350-4B2C-B03D-65CC8E4A0B4D}" srcOrd="1" destOrd="0" presId="urn:microsoft.com/office/officeart/2018/2/layout/IconLabelList"/>
    <dgm:cxn modelId="{D922641E-E30D-4AD3-B673-2DB19A335865}" type="presParOf" srcId="{5D6FC8EF-B4BF-434E-8FBD-DCABE0E62100}" destId="{91FB6782-9AB2-4C55-9133-35454121B39E}" srcOrd="2" destOrd="0" presId="urn:microsoft.com/office/officeart/2018/2/layout/IconLabelList"/>
    <dgm:cxn modelId="{625DEA7A-0A6F-4434-BA41-C854A1334392}" type="presParOf" srcId="{91FB6782-9AB2-4C55-9133-35454121B39E}" destId="{6E58E1B7-2700-4F08-8662-18D62C5D3511}" srcOrd="0" destOrd="0" presId="urn:microsoft.com/office/officeart/2018/2/layout/IconLabelList"/>
    <dgm:cxn modelId="{811419FB-E059-4BBA-8100-AC91DB2C1D53}" type="presParOf" srcId="{91FB6782-9AB2-4C55-9133-35454121B39E}" destId="{1CB7420B-FBFF-4742-8ED8-D217D7541B45}" srcOrd="1" destOrd="0" presId="urn:microsoft.com/office/officeart/2018/2/layout/IconLabelList"/>
    <dgm:cxn modelId="{62F980C2-B64F-4D9F-B1BB-7BCF46B5F2EE}" type="presParOf" srcId="{91FB6782-9AB2-4C55-9133-35454121B39E}" destId="{A127B032-DC01-4783-AD32-36E1361DD17F}" srcOrd="2" destOrd="0" presId="urn:microsoft.com/office/officeart/2018/2/layout/IconLabelList"/>
    <dgm:cxn modelId="{A83813C3-53EF-40AC-8EAF-4F1867C6FE2D}" type="presParOf" srcId="{5D6FC8EF-B4BF-434E-8FBD-DCABE0E62100}" destId="{3F153AC0-E290-4897-8F1F-D3521A84237D}" srcOrd="3" destOrd="0" presId="urn:microsoft.com/office/officeart/2018/2/layout/IconLabelList"/>
    <dgm:cxn modelId="{45BAA144-A615-430A-A046-B21571C5A09E}" type="presParOf" srcId="{5D6FC8EF-B4BF-434E-8FBD-DCABE0E62100}" destId="{25447852-DF96-4916-9401-731AFF85B6D7}" srcOrd="4" destOrd="0" presId="urn:microsoft.com/office/officeart/2018/2/layout/IconLabelList"/>
    <dgm:cxn modelId="{BE7EC9D7-7C00-4255-89C0-E51481230815}" type="presParOf" srcId="{25447852-DF96-4916-9401-731AFF85B6D7}" destId="{E649A988-DFAD-4D03-890D-06C6507B1DF2}" srcOrd="0" destOrd="0" presId="urn:microsoft.com/office/officeart/2018/2/layout/IconLabelList"/>
    <dgm:cxn modelId="{27557B4E-CE66-4E1B-9BB5-018E3EC01E56}" type="presParOf" srcId="{25447852-DF96-4916-9401-731AFF85B6D7}" destId="{D9843211-3144-44E3-82F7-BA1C97E89042}" srcOrd="1" destOrd="0" presId="urn:microsoft.com/office/officeart/2018/2/layout/IconLabelList"/>
    <dgm:cxn modelId="{F0EA7D1E-C151-4C6D-BDF6-F26DD12F0328}" type="presParOf" srcId="{25447852-DF96-4916-9401-731AFF85B6D7}" destId="{3745B6A6-2AB1-4E84-9D63-64774F6BE26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3AE7492-7295-42AF-8D8C-B5947618236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F0E8792-6F0B-4AE8-818D-68EDE1941BF5}">
      <dgm:prSet/>
      <dgm:spPr/>
      <dgm:t>
        <a:bodyPr/>
        <a:lstStyle/>
        <a:p>
          <a:r>
            <a:rPr lang="en-US"/>
            <a:t>• Ping, tracert, traceroute</a:t>
          </a:r>
        </a:p>
      </dgm:t>
    </dgm:pt>
    <dgm:pt modelId="{DC1D3AE6-8B7D-4CBC-A5AB-CF6D58E62626}" type="parTrans" cxnId="{70D14236-FF89-4A7A-B8CE-EC76B513CEA8}">
      <dgm:prSet/>
      <dgm:spPr/>
      <dgm:t>
        <a:bodyPr/>
        <a:lstStyle/>
        <a:p>
          <a:endParaRPr lang="en-US"/>
        </a:p>
      </dgm:t>
    </dgm:pt>
    <dgm:pt modelId="{3657A4A6-C1FA-43EC-9FF6-4ACCA7CD8B60}" type="sibTrans" cxnId="{70D14236-FF89-4A7A-B8CE-EC76B513CEA8}">
      <dgm:prSet/>
      <dgm:spPr/>
      <dgm:t>
        <a:bodyPr/>
        <a:lstStyle/>
        <a:p>
          <a:endParaRPr lang="en-US"/>
        </a:p>
      </dgm:t>
    </dgm:pt>
    <dgm:pt modelId="{E6C27790-C6A8-4849-B890-E0EB17A2F928}">
      <dgm:prSet/>
      <dgm:spPr/>
      <dgm:t>
        <a:bodyPr/>
        <a:lstStyle/>
        <a:p>
          <a:r>
            <a:rPr lang="en-US"/>
            <a:t>• netstat, ss</a:t>
          </a:r>
        </a:p>
      </dgm:t>
    </dgm:pt>
    <dgm:pt modelId="{824FEEC1-835B-48C2-AA24-E39B6103BE8D}" type="parTrans" cxnId="{784549C1-DD7B-450E-8A09-CB6299C9CD22}">
      <dgm:prSet/>
      <dgm:spPr/>
      <dgm:t>
        <a:bodyPr/>
        <a:lstStyle/>
        <a:p>
          <a:endParaRPr lang="en-US"/>
        </a:p>
      </dgm:t>
    </dgm:pt>
    <dgm:pt modelId="{79C2432E-88F8-4B85-897A-0F761D84D32F}" type="sibTrans" cxnId="{784549C1-DD7B-450E-8A09-CB6299C9CD22}">
      <dgm:prSet/>
      <dgm:spPr/>
      <dgm:t>
        <a:bodyPr/>
        <a:lstStyle/>
        <a:p>
          <a:endParaRPr lang="en-US"/>
        </a:p>
      </dgm:t>
    </dgm:pt>
    <dgm:pt modelId="{C181FC56-E0DA-4E9B-AFCF-2E155DAFD23F}">
      <dgm:prSet/>
      <dgm:spPr/>
      <dgm:t>
        <a:bodyPr/>
        <a:lstStyle/>
        <a:p>
          <a:r>
            <a:rPr lang="en-US"/>
            <a:t>• Identificación de tráfico y problemas</a:t>
          </a:r>
        </a:p>
      </dgm:t>
    </dgm:pt>
    <dgm:pt modelId="{AD2915C3-5933-499F-BD37-06D63A62C0E2}" type="parTrans" cxnId="{5C218799-52D8-4BDA-AC04-A1A80D8F9E4D}">
      <dgm:prSet/>
      <dgm:spPr/>
      <dgm:t>
        <a:bodyPr/>
        <a:lstStyle/>
        <a:p>
          <a:endParaRPr lang="en-US"/>
        </a:p>
      </dgm:t>
    </dgm:pt>
    <dgm:pt modelId="{731EFE06-FAEC-4810-8723-1E86B89B0C96}" type="sibTrans" cxnId="{5C218799-52D8-4BDA-AC04-A1A80D8F9E4D}">
      <dgm:prSet/>
      <dgm:spPr/>
      <dgm:t>
        <a:bodyPr/>
        <a:lstStyle/>
        <a:p>
          <a:endParaRPr lang="en-US"/>
        </a:p>
      </dgm:t>
    </dgm:pt>
    <dgm:pt modelId="{D47DA8CA-3325-4356-8606-C4778BF9E8CB}" type="pres">
      <dgm:prSet presAssocID="{43AE7492-7295-42AF-8D8C-B59476182360}" presName="root" presStyleCnt="0">
        <dgm:presLayoutVars>
          <dgm:dir/>
          <dgm:resizeHandles val="exact"/>
        </dgm:presLayoutVars>
      </dgm:prSet>
      <dgm:spPr/>
    </dgm:pt>
    <dgm:pt modelId="{929C9271-1A7C-49B7-B4AA-4588C3E4DDED}" type="pres">
      <dgm:prSet presAssocID="{FF0E8792-6F0B-4AE8-818D-68EDE1941BF5}" presName="compNode" presStyleCnt="0"/>
      <dgm:spPr/>
    </dgm:pt>
    <dgm:pt modelId="{F7790C5B-0636-40D7-BEC7-E1CADB6FD401}" type="pres">
      <dgm:prSet presAssocID="{FF0E8792-6F0B-4AE8-818D-68EDE1941BF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tennis"/>
        </a:ext>
      </dgm:extLst>
    </dgm:pt>
    <dgm:pt modelId="{69A5159A-1D63-420F-BA86-5AD6B29E245F}" type="pres">
      <dgm:prSet presAssocID="{FF0E8792-6F0B-4AE8-818D-68EDE1941BF5}" presName="spaceRect" presStyleCnt="0"/>
      <dgm:spPr/>
    </dgm:pt>
    <dgm:pt modelId="{CE156DBC-D233-4F7A-8899-95318693B7DF}" type="pres">
      <dgm:prSet presAssocID="{FF0E8792-6F0B-4AE8-818D-68EDE1941BF5}" presName="textRect" presStyleLbl="revTx" presStyleIdx="0" presStyleCnt="3">
        <dgm:presLayoutVars>
          <dgm:chMax val="1"/>
          <dgm:chPref val="1"/>
        </dgm:presLayoutVars>
      </dgm:prSet>
      <dgm:spPr/>
    </dgm:pt>
    <dgm:pt modelId="{85C80565-D380-4536-A9A5-500BE02DEA74}" type="pres">
      <dgm:prSet presAssocID="{3657A4A6-C1FA-43EC-9FF6-4ACCA7CD8B60}" presName="sibTrans" presStyleCnt="0"/>
      <dgm:spPr/>
    </dgm:pt>
    <dgm:pt modelId="{92BB9FCA-15D2-4F96-917B-273010E0A687}" type="pres">
      <dgm:prSet presAssocID="{E6C27790-C6A8-4849-B890-E0EB17A2F928}" presName="compNode" presStyleCnt="0"/>
      <dgm:spPr/>
    </dgm:pt>
    <dgm:pt modelId="{5C1B703E-5E2C-4B84-8EFE-DDD480B9F2A7}" type="pres">
      <dgm:prSet presAssocID="{E6C27790-C6A8-4849-B890-E0EB17A2F92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894216A0-1C92-4C31-BAD3-C25202A1B882}" type="pres">
      <dgm:prSet presAssocID="{E6C27790-C6A8-4849-B890-E0EB17A2F928}" presName="spaceRect" presStyleCnt="0"/>
      <dgm:spPr/>
    </dgm:pt>
    <dgm:pt modelId="{140832D7-B0D0-4727-9F58-14CFE7C2295F}" type="pres">
      <dgm:prSet presAssocID="{E6C27790-C6A8-4849-B890-E0EB17A2F928}" presName="textRect" presStyleLbl="revTx" presStyleIdx="1" presStyleCnt="3">
        <dgm:presLayoutVars>
          <dgm:chMax val="1"/>
          <dgm:chPref val="1"/>
        </dgm:presLayoutVars>
      </dgm:prSet>
      <dgm:spPr/>
    </dgm:pt>
    <dgm:pt modelId="{2736F699-3305-4770-ACC2-EF7067759368}" type="pres">
      <dgm:prSet presAssocID="{79C2432E-88F8-4B85-897A-0F761D84D32F}" presName="sibTrans" presStyleCnt="0"/>
      <dgm:spPr/>
    </dgm:pt>
    <dgm:pt modelId="{A04D1620-DC0A-4AF9-A527-F5D44A4724F6}" type="pres">
      <dgm:prSet presAssocID="{C181FC56-E0DA-4E9B-AFCF-2E155DAFD23F}" presName="compNode" presStyleCnt="0"/>
      <dgm:spPr/>
    </dgm:pt>
    <dgm:pt modelId="{8E6745A5-7232-44EC-9B96-95043857DAB6}" type="pres">
      <dgm:prSet presAssocID="{C181FC56-E0DA-4E9B-AFCF-2E155DAFD2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A8EF0266-99F1-4055-B563-15077F12DBE8}" type="pres">
      <dgm:prSet presAssocID="{C181FC56-E0DA-4E9B-AFCF-2E155DAFD23F}" presName="spaceRect" presStyleCnt="0"/>
      <dgm:spPr/>
    </dgm:pt>
    <dgm:pt modelId="{B967597C-B3A9-4222-8583-8B39042EA093}" type="pres">
      <dgm:prSet presAssocID="{C181FC56-E0DA-4E9B-AFCF-2E155DAFD23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CB44827-F5D5-43ED-8C7E-697A09E6C42E}" type="presOf" srcId="{43AE7492-7295-42AF-8D8C-B59476182360}" destId="{D47DA8CA-3325-4356-8606-C4778BF9E8CB}" srcOrd="0" destOrd="0" presId="urn:microsoft.com/office/officeart/2018/2/layout/IconLabelList"/>
    <dgm:cxn modelId="{70D14236-FF89-4A7A-B8CE-EC76B513CEA8}" srcId="{43AE7492-7295-42AF-8D8C-B59476182360}" destId="{FF0E8792-6F0B-4AE8-818D-68EDE1941BF5}" srcOrd="0" destOrd="0" parTransId="{DC1D3AE6-8B7D-4CBC-A5AB-CF6D58E62626}" sibTransId="{3657A4A6-C1FA-43EC-9FF6-4ACCA7CD8B60}"/>
    <dgm:cxn modelId="{FEC61940-F657-4CE0-9909-46B7FC416638}" type="presOf" srcId="{C181FC56-E0DA-4E9B-AFCF-2E155DAFD23F}" destId="{B967597C-B3A9-4222-8583-8B39042EA093}" srcOrd="0" destOrd="0" presId="urn:microsoft.com/office/officeart/2018/2/layout/IconLabelList"/>
    <dgm:cxn modelId="{7016D65B-3670-41C7-B641-E04770E96B51}" type="presOf" srcId="{FF0E8792-6F0B-4AE8-818D-68EDE1941BF5}" destId="{CE156DBC-D233-4F7A-8899-95318693B7DF}" srcOrd="0" destOrd="0" presId="urn:microsoft.com/office/officeart/2018/2/layout/IconLabelList"/>
    <dgm:cxn modelId="{5C218799-52D8-4BDA-AC04-A1A80D8F9E4D}" srcId="{43AE7492-7295-42AF-8D8C-B59476182360}" destId="{C181FC56-E0DA-4E9B-AFCF-2E155DAFD23F}" srcOrd="2" destOrd="0" parTransId="{AD2915C3-5933-499F-BD37-06D63A62C0E2}" sibTransId="{731EFE06-FAEC-4810-8723-1E86B89B0C96}"/>
    <dgm:cxn modelId="{784549C1-DD7B-450E-8A09-CB6299C9CD22}" srcId="{43AE7492-7295-42AF-8D8C-B59476182360}" destId="{E6C27790-C6A8-4849-B890-E0EB17A2F928}" srcOrd="1" destOrd="0" parTransId="{824FEEC1-835B-48C2-AA24-E39B6103BE8D}" sibTransId="{79C2432E-88F8-4B85-897A-0F761D84D32F}"/>
    <dgm:cxn modelId="{04ED89D7-99AF-4A90-A898-9D1506A441AC}" type="presOf" srcId="{E6C27790-C6A8-4849-B890-E0EB17A2F928}" destId="{140832D7-B0D0-4727-9F58-14CFE7C2295F}" srcOrd="0" destOrd="0" presId="urn:microsoft.com/office/officeart/2018/2/layout/IconLabelList"/>
    <dgm:cxn modelId="{F2536C51-E4BC-4BC4-8BFB-7D8FFB61A270}" type="presParOf" srcId="{D47DA8CA-3325-4356-8606-C4778BF9E8CB}" destId="{929C9271-1A7C-49B7-B4AA-4588C3E4DDED}" srcOrd="0" destOrd="0" presId="urn:microsoft.com/office/officeart/2018/2/layout/IconLabelList"/>
    <dgm:cxn modelId="{B6DD7AE6-861E-46C5-94F0-C03D236D54F0}" type="presParOf" srcId="{929C9271-1A7C-49B7-B4AA-4588C3E4DDED}" destId="{F7790C5B-0636-40D7-BEC7-E1CADB6FD401}" srcOrd="0" destOrd="0" presId="urn:microsoft.com/office/officeart/2018/2/layout/IconLabelList"/>
    <dgm:cxn modelId="{6BB690B5-AE81-4380-9A67-49B5EFD4BC8A}" type="presParOf" srcId="{929C9271-1A7C-49B7-B4AA-4588C3E4DDED}" destId="{69A5159A-1D63-420F-BA86-5AD6B29E245F}" srcOrd="1" destOrd="0" presId="urn:microsoft.com/office/officeart/2018/2/layout/IconLabelList"/>
    <dgm:cxn modelId="{DBB6AB0A-EFCE-4EC7-A458-C822BB366945}" type="presParOf" srcId="{929C9271-1A7C-49B7-B4AA-4588C3E4DDED}" destId="{CE156DBC-D233-4F7A-8899-95318693B7DF}" srcOrd="2" destOrd="0" presId="urn:microsoft.com/office/officeart/2018/2/layout/IconLabelList"/>
    <dgm:cxn modelId="{5DAF7BEB-B528-4AD7-9F04-C38E1C23863A}" type="presParOf" srcId="{D47DA8CA-3325-4356-8606-C4778BF9E8CB}" destId="{85C80565-D380-4536-A9A5-500BE02DEA74}" srcOrd="1" destOrd="0" presId="urn:microsoft.com/office/officeart/2018/2/layout/IconLabelList"/>
    <dgm:cxn modelId="{43F141BD-7777-46C4-ABF7-6441BDE12D8F}" type="presParOf" srcId="{D47DA8CA-3325-4356-8606-C4778BF9E8CB}" destId="{92BB9FCA-15D2-4F96-917B-273010E0A687}" srcOrd="2" destOrd="0" presId="urn:microsoft.com/office/officeart/2018/2/layout/IconLabelList"/>
    <dgm:cxn modelId="{4E99E849-6131-4958-A188-E149028C9B8B}" type="presParOf" srcId="{92BB9FCA-15D2-4F96-917B-273010E0A687}" destId="{5C1B703E-5E2C-4B84-8EFE-DDD480B9F2A7}" srcOrd="0" destOrd="0" presId="urn:microsoft.com/office/officeart/2018/2/layout/IconLabelList"/>
    <dgm:cxn modelId="{4A6C199E-C832-4584-B7AE-AE62CD7AC3B3}" type="presParOf" srcId="{92BB9FCA-15D2-4F96-917B-273010E0A687}" destId="{894216A0-1C92-4C31-BAD3-C25202A1B882}" srcOrd="1" destOrd="0" presId="urn:microsoft.com/office/officeart/2018/2/layout/IconLabelList"/>
    <dgm:cxn modelId="{C5DF2CA9-AF52-4F3E-88E4-1F1AA5284290}" type="presParOf" srcId="{92BB9FCA-15D2-4F96-917B-273010E0A687}" destId="{140832D7-B0D0-4727-9F58-14CFE7C2295F}" srcOrd="2" destOrd="0" presId="urn:microsoft.com/office/officeart/2018/2/layout/IconLabelList"/>
    <dgm:cxn modelId="{0FB942A4-2882-4341-A787-3B4C5F250792}" type="presParOf" srcId="{D47DA8CA-3325-4356-8606-C4778BF9E8CB}" destId="{2736F699-3305-4770-ACC2-EF7067759368}" srcOrd="3" destOrd="0" presId="urn:microsoft.com/office/officeart/2018/2/layout/IconLabelList"/>
    <dgm:cxn modelId="{FD811FB7-E567-43D4-B4DA-8035F6A2E9CE}" type="presParOf" srcId="{D47DA8CA-3325-4356-8606-C4778BF9E8CB}" destId="{A04D1620-DC0A-4AF9-A527-F5D44A4724F6}" srcOrd="4" destOrd="0" presId="urn:microsoft.com/office/officeart/2018/2/layout/IconLabelList"/>
    <dgm:cxn modelId="{7A9E7CD7-D3E3-497B-9DB6-6D4D47892D66}" type="presParOf" srcId="{A04D1620-DC0A-4AF9-A527-F5D44A4724F6}" destId="{8E6745A5-7232-44EC-9B96-95043857DAB6}" srcOrd="0" destOrd="0" presId="urn:microsoft.com/office/officeart/2018/2/layout/IconLabelList"/>
    <dgm:cxn modelId="{408B5591-0C60-4A9D-9ABD-16AA2FDEDA5E}" type="presParOf" srcId="{A04D1620-DC0A-4AF9-A527-F5D44A4724F6}" destId="{A8EF0266-99F1-4055-B563-15077F12DBE8}" srcOrd="1" destOrd="0" presId="urn:microsoft.com/office/officeart/2018/2/layout/IconLabelList"/>
    <dgm:cxn modelId="{6F583F1D-370C-423A-9378-E61F66BC0B37}" type="presParOf" srcId="{A04D1620-DC0A-4AF9-A527-F5D44A4724F6}" destId="{B967597C-B3A9-4222-8583-8B39042EA09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61FA4F6-328B-41B9-9651-744F4037DA8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91E371-DCD8-4993-A536-3EEA06ED4813}">
      <dgm:prSet/>
      <dgm:spPr/>
      <dgm:t>
        <a:bodyPr/>
        <a:lstStyle/>
        <a:p>
          <a:r>
            <a:rPr lang="en-US"/>
            <a:t>• Autenticación multifactor</a:t>
          </a:r>
        </a:p>
      </dgm:t>
    </dgm:pt>
    <dgm:pt modelId="{4BBC92C3-49E7-48D8-8D36-802B826592E5}" type="parTrans" cxnId="{4C83EAD1-7660-4BFD-9687-059F30BB068C}">
      <dgm:prSet/>
      <dgm:spPr/>
      <dgm:t>
        <a:bodyPr/>
        <a:lstStyle/>
        <a:p>
          <a:endParaRPr lang="en-US"/>
        </a:p>
      </dgm:t>
    </dgm:pt>
    <dgm:pt modelId="{B1911B66-2DDB-499D-8965-9BA6FC9649F0}" type="sibTrans" cxnId="{4C83EAD1-7660-4BFD-9687-059F30BB068C}">
      <dgm:prSet/>
      <dgm:spPr/>
      <dgm:t>
        <a:bodyPr/>
        <a:lstStyle/>
        <a:p>
          <a:endParaRPr lang="en-US"/>
        </a:p>
      </dgm:t>
    </dgm:pt>
    <dgm:pt modelId="{46D865FA-8E99-4AEF-9884-55C450F7E347}">
      <dgm:prSet/>
      <dgm:spPr/>
      <dgm:t>
        <a:bodyPr/>
        <a:lstStyle/>
        <a:p>
          <a:r>
            <a:rPr lang="en-US"/>
            <a:t>• Gestión segura de contraseñas</a:t>
          </a:r>
        </a:p>
      </dgm:t>
    </dgm:pt>
    <dgm:pt modelId="{955D810E-3558-415B-84DE-42D42D72AF98}" type="parTrans" cxnId="{97A9140F-A976-48F9-9D28-37A21163C1D5}">
      <dgm:prSet/>
      <dgm:spPr/>
      <dgm:t>
        <a:bodyPr/>
        <a:lstStyle/>
        <a:p>
          <a:endParaRPr lang="en-US"/>
        </a:p>
      </dgm:t>
    </dgm:pt>
    <dgm:pt modelId="{69708D47-6038-4785-A002-79CF01B125C3}" type="sibTrans" cxnId="{97A9140F-A976-48F9-9D28-37A21163C1D5}">
      <dgm:prSet/>
      <dgm:spPr/>
      <dgm:t>
        <a:bodyPr/>
        <a:lstStyle/>
        <a:p>
          <a:endParaRPr lang="en-US"/>
        </a:p>
      </dgm:t>
    </dgm:pt>
    <dgm:pt modelId="{BF853F1C-58DF-48DC-91DA-8A73F7267018}">
      <dgm:prSet/>
      <dgm:spPr/>
      <dgm:t>
        <a:bodyPr/>
        <a:lstStyle/>
        <a:p>
          <a:r>
            <a:rPr lang="en-US"/>
            <a:t>• Políticas de bloqueo y auditoría</a:t>
          </a:r>
        </a:p>
      </dgm:t>
    </dgm:pt>
    <dgm:pt modelId="{64E0F5DB-786C-476C-A615-1F8AA330C36B}" type="parTrans" cxnId="{8470FD55-0B2D-4C60-BDF2-FA994FD0FE9C}">
      <dgm:prSet/>
      <dgm:spPr/>
      <dgm:t>
        <a:bodyPr/>
        <a:lstStyle/>
        <a:p>
          <a:endParaRPr lang="en-US"/>
        </a:p>
      </dgm:t>
    </dgm:pt>
    <dgm:pt modelId="{5E17CCA7-7427-47BD-B59E-C9D3EF6D3812}" type="sibTrans" cxnId="{8470FD55-0B2D-4C60-BDF2-FA994FD0FE9C}">
      <dgm:prSet/>
      <dgm:spPr/>
      <dgm:t>
        <a:bodyPr/>
        <a:lstStyle/>
        <a:p>
          <a:endParaRPr lang="en-US"/>
        </a:p>
      </dgm:t>
    </dgm:pt>
    <dgm:pt modelId="{A9F34C53-3B26-4FEC-B175-7A7D0CD8D89E}" type="pres">
      <dgm:prSet presAssocID="{661FA4F6-328B-41B9-9651-744F4037DA81}" presName="root" presStyleCnt="0">
        <dgm:presLayoutVars>
          <dgm:dir/>
          <dgm:resizeHandles val="exact"/>
        </dgm:presLayoutVars>
      </dgm:prSet>
      <dgm:spPr/>
    </dgm:pt>
    <dgm:pt modelId="{7BC77402-53FD-4C9F-81E5-E6376BD22901}" type="pres">
      <dgm:prSet presAssocID="{0591E371-DCD8-4993-A536-3EEA06ED4813}" presName="compNode" presStyleCnt="0"/>
      <dgm:spPr/>
    </dgm:pt>
    <dgm:pt modelId="{6D3E86B0-DE32-4740-86F9-09593FBFBF55}" type="pres">
      <dgm:prSet presAssocID="{0591E371-DCD8-4993-A536-3EEA06ED481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ve"/>
        </a:ext>
      </dgm:extLst>
    </dgm:pt>
    <dgm:pt modelId="{E3AF157E-85A7-40CE-B61B-A8EC3D667424}" type="pres">
      <dgm:prSet presAssocID="{0591E371-DCD8-4993-A536-3EEA06ED4813}" presName="spaceRect" presStyleCnt="0"/>
      <dgm:spPr/>
    </dgm:pt>
    <dgm:pt modelId="{D3FA5C82-77FA-4BC4-B71E-5A28E6354F29}" type="pres">
      <dgm:prSet presAssocID="{0591E371-DCD8-4993-A536-3EEA06ED4813}" presName="textRect" presStyleLbl="revTx" presStyleIdx="0" presStyleCnt="3">
        <dgm:presLayoutVars>
          <dgm:chMax val="1"/>
          <dgm:chPref val="1"/>
        </dgm:presLayoutVars>
      </dgm:prSet>
      <dgm:spPr/>
    </dgm:pt>
    <dgm:pt modelId="{B2F2C5E4-36CE-47CE-89E0-A64D9F6A027C}" type="pres">
      <dgm:prSet presAssocID="{B1911B66-2DDB-499D-8965-9BA6FC9649F0}" presName="sibTrans" presStyleCnt="0"/>
      <dgm:spPr/>
    </dgm:pt>
    <dgm:pt modelId="{AAF42F17-C060-41F2-9316-FB8FB0DB0BBA}" type="pres">
      <dgm:prSet presAssocID="{46D865FA-8E99-4AEF-9884-55C450F7E347}" presName="compNode" presStyleCnt="0"/>
      <dgm:spPr/>
    </dgm:pt>
    <dgm:pt modelId="{9B021594-27B7-42E1-A607-AE6596F36DC4}" type="pres">
      <dgm:prSet presAssocID="{46D865FA-8E99-4AEF-9884-55C450F7E3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95E87851-5333-48DD-A8D4-20E2A29D4CD8}" type="pres">
      <dgm:prSet presAssocID="{46D865FA-8E99-4AEF-9884-55C450F7E347}" presName="spaceRect" presStyleCnt="0"/>
      <dgm:spPr/>
    </dgm:pt>
    <dgm:pt modelId="{725EED9A-627B-4FA0-923F-8D7A59441D0A}" type="pres">
      <dgm:prSet presAssocID="{46D865FA-8E99-4AEF-9884-55C450F7E347}" presName="textRect" presStyleLbl="revTx" presStyleIdx="1" presStyleCnt="3">
        <dgm:presLayoutVars>
          <dgm:chMax val="1"/>
          <dgm:chPref val="1"/>
        </dgm:presLayoutVars>
      </dgm:prSet>
      <dgm:spPr/>
    </dgm:pt>
    <dgm:pt modelId="{A80D350C-E8BB-406A-B935-7F5ACC1F509D}" type="pres">
      <dgm:prSet presAssocID="{69708D47-6038-4785-A002-79CF01B125C3}" presName="sibTrans" presStyleCnt="0"/>
      <dgm:spPr/>
    </dgm:pt>
    <dgm:pt modelId="{11126930-E67B-4472-80F1-97BE635CFEF5}" type="pres">
      <dgm:prSet presAssocID="{BF853F1C-58DF-48DC-91DA-8A73F7267018}" presName="compNode" presStyleCnt="0"/>
      <dgm:spPr/>
    </dgm:pt>
    <dgm:pt modelId="{61AB184D-918E-4CC2-BB68-DAA53003C4CF}" type="pres">
      <dgm:prSet presAssocID="{BF853F1C-58DF-48DC-91DA-8A73F726701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34E5A3E9-4ECB-422E-A59D-1BAFC6205987}" type="pres">
      <dgm:prSet presAssocID="{BF853F1C-58DF-48DC-91DA-8A73F7267018}" presName="spaceRect" presStyleCnt="0"/>
      <dgm:spPr/>
    </dgm:pt>
    <dgm:pt modelId="{1CAF3A6A-159C-4517-9AFC-59E9CD69F5FB}" type="pres">
      <dgm:prSet presAssocID="{BF853F1C-58DF-48DC-91DA-8A73F726701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3D21B05-6A60-4A14-BA3E-C57B846D658C}" type="presOf" srcId="{661FA4F6-328B-41B9-9651-744F4037DA81}" destId="{A9F34C53-3B26-4FEC-B175-7A7D0CD8D89E}" srcOrd="0" destOrd="0" presId="urn:microsoft.com/office/officeart/2018/2/layout/IconLabelList"/>
    <dgm:cxn modelId="{97A9140F-A976-48F9-9D28-37A21163C1D5}" srcId="{661FA4F6-328B-41B9-9651-744F4037DA81}" destId="{46D865FA-8E99-4AEF-9884-55C450F7E347}" srcOrd="1" destOrd="0" parTransId="{955D810E-3558-415B-84DE-42D42D72AF98}" sibTransId="{69708D47-6038-4785-A002-79CF01B125C3}"/>
    <dgm:cxn modelId="{F4CC7F24-18F3-49D6-8DA0-133879935870}" type="presOf" srcId="{BF853F1C-58DF-48DC-91DA-8A73F7267018}" destId="{1CAF3A6A-159C-4517-9AFC-59E9CD69F5FB}" srcOrd="0" destOrd="0" presId="urn:microsoft.com/office/officeart/2018/2/layout/IconLabelList"/>
    <dgm:cxn modelId="{479F2728-8078-4F38-899E-15B5CA20E703}" type="presOf" srcId="{46D865FA-8E99-4AEF-9884-55C450F7E347}" destId="{725EED9A-627B-4FA0-923F-8D7A59441D0A}" srcOrd="0" destOrd="0" presId="urn:microsoft.com/office/officeart/2018/2/layout/IconLabelList"/>
    <dgm:cxn modelId="{89DE906C-0CCA-4C43-AE3E-FACA8E52E2EA}" type="presOf" srcId="{0591E371-DCD8-4993-A536-3EEA06ED4813}" destId="{D3FA5C82-77FA-4BC4-B71E-5A28E6354F29}" srcOrd="0" destOrd="0" presId="urn:microsoft.com/office/officeart/2018/2/layout/IconLabelList"/>
    <dgm:cxn modelId="{8470FD55-0B2D-4C60-BDF2-FA994FD0FE9C}" srcId="{661FA4F6-328B-41B9-9651-744F4037DA81}" destId="{BF853F1C-58DF-48DC-91DA-8A73F7267018}" srcOrd="2" destOrd="0" parTransId="{64E0F5DB-786C-476C-A615-1F8AA330C36B}" sibTransId="{5E17CCA7-7427-47BD-B59E-C9D3EF6D3812}"/>
    <dgm:cxn modelId="{4C83EAD1-7660-4BFD-9687-059F30BB068C}" srcId="{661FA4F6-328B-41B9-9651-744F4037DA81}" destId="{0591E371-DCD8-4993-A536-3EEA06ED4813}" srcOrd="0" destOrd="0" parTransId="{4BBC92C3-49E7-48D8-8D36-802B826592E5}" sibTransId="{B1911B66-2DDB-499D-8965-9BA6FC9649F0}"/>
    <dgm:cxn modelId="{B1509FFC-8190-4492-9F54-48BDD4DB8FAC}" type="presParOf" srcId="{A9F34C53-3B26-4FEC-B175-7A7D0CD8D89E}" destId="{7BC77402-53FD-4C9F-81E5-E6376BD22901}" srcOrd="0" destOrd="0" presId="urn:microsoft.com/office/officeart/2018/2/layout/IconLabelList"/>
    <dgm:cxn modelId="{90CCB72C-11C7-42F1-949B-1E10632E0AF2}" type="presParOf" srcId="{7BC77402-53FD-4C9F-81E5-E6376BD22901}" destId="{6D3E86B0-DE32-4740-86F9-09593FBFBF55}" srcOrd="0" destOrd="0" presId="urn:microsoft.com/office/officeart/2018/2/layout/IconLabelList"/>
    <dgm:cxn modelId="{7778D444-0968-472F-8E65-A59121B0A664}" type="presParOf" srcId="{7BC77402-53FD-4C9F-81E5-E6376BD22901}" destId="{E3AF157E-85A7-40CE-B61B-A8EC3D667424}" srcOrd="1" destOrd="0" presId="urn:microsoft.com/office/officeart/2018/2/layout/IconLabelList"/>
    <dgm:cxn modelId="{2ACAA779-4100-4C4E-9C1C-EE29CA5E5384}" type="presParOf" srcId="{7BC77402-53FD-4C9F-81E5-E6376BD22901}" destId="{D3FA5C82-77FA-4BC4-B71E-5A28E6354F29}" srcOrd="2" destOrd="0" presId="urn:microsoft.com/office/officeart/2018/2/layout/IconLabelList"/>
    <dgm:cxn modelId="{CDE49B6F-5C44-4F49-8967-3C8787BE5F27}" type="presParOf" srcId="{A9F34C53-3B26-4FEC-B175-7A7D0CD8D89E}" destId="{B2F2C5E4-36CE-47CE-89E0-A64D9F6A027C}" srcOrd="1" destOrd="0" presId="urn:microsoft.com/office/officeart/2018/2/layout/IconLabelList"/>
    <dgm:cxn modelId="{9B4F6BA4-2C7F-4526-9FDB-23E83BC6FD33}" type="presParOf" srcId="{A9F34C53-3B26-4FEC-B175-7A7D0CD8D89E}" destId="{AAF42F17-C060-41F2-9316-FB8FB0DB0BBA}" srcOrd="2" destOrd="0" presId="urn:microsoft.com/office/officeart/2018/2/layout/IconLabelList"/>
    <dgm:cxn modelId="{FD59A6B1-C371-4847-8193-9DB193F10FB4}" type="presParOf" srcId="{AAF42F17-C060-41F2-9316-FB8FB0DB0BBA}" destId="{9B021594-27B7-42E1-A607-AE6596F36DC4}" srcOrd="0" destOrd="0" presId="urn:microsoft.com/office/officeart/2018/2/layout/IconLabelList"/>
    <dgm:cxn modelId="{2108A3BA-BEF7-478D-8FEA-6E1C317698FB}" type="presParOf" srcId="{AAF42F17-C060-41F2-9316-FB8FB0DB0BBA}" destId="{95E87851-5333-48DD-A8D4-20E2A29D4CD8}" srcOrd="1" destOrd="0" presId="urn:microsoft.com/office/officeart/2018/2/layout/IconLabelList"/>
    <dgm:cxn modelId="{3DE610A4-569E-4F9C-B1D7-8A7A1FA09171}" type="presParOf" srcId="{AAF42F17-C060-41F2-9316-FB8FB0DB0BBA}" destId="{725EED9A-627B-4FA0-923F-8D7A59441D0A}" srcOrd="2" destOrd="0" presId="urn:microsoft.com/office/officeart/2018/2/layout/IconLabelList"/>
    <dgm:cxn modelId="{E55A01AF-1BB2-4350-8EFD-67F6DF192F3E}" type="presParOf" srcId="{A9F34C53-3B26-4FEC-B175-7A7D0CD8D89E}" destId="{A80D350C-E8BB-406A-B935-7F5ACC1F509D}" srcOrd="3" destOrd="0" presId="urn:microsoft.com/office/officeart/2018/2/layout/IconLabelList"/>
    <dgm:cxn modelId="{D46E948C-0DD3-40BD-8B9F-6DF928D9C3D8}" type="presParOf" srcId="{A9F34C53-3B26-4FEC-B175-7A7D0CD8D89E}" destId="{11126930-E67B-4472-80F1-97BE635CFEF5}" srcOrd="4" destOrd="0" presId="urn:microsoft.com/office/officeart/2018/2/layout/IconLabelList"/>
    <dgm:cxn modelId="{B46A8DA7-30BE-4F58-B78C-4FA45A2CDA37}" type="presParOf" srcId="{11126930-E67B-4472-80F1-97BE635CFEF5}" destId="{61AB184D-918E-4CC2-BB68-DAA53003C4CF}" srcOrd="0" destOrd="0" presId="urn:microsoft.com/office/officeart/2018/2/layout/IconLabelList"/>
    <dgm:cxn modelId="{1FB469A2-D50F-4B64-8BC0-04DBC87ED848}" type="presParOf" srcId="{11126930-E67B-4472-80F1-97BE635CFEF5}" destId="{34E5A3E9-4ECB-422E-A59D-1BAFC6205987}" srcOrd="1" destOrd="0" presId="urn:microsoft.com/office/officeart/2018/2/layout/IconLabelList"/>
    <dgm:cxn modelId="{DC76387D-2DAB-4AD6-9EFA-527C22A7D581}" type="presParOf" srcId="{11126930-E67B-4472-80F1-97BE635CFEF5}" destId="{1CAF3A6A-159C-4517-9AFC-59E9CD69F5F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C276009-C3FC-4206-809B-796561D2F4A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3537D8FB-E805-45E5-B524-82CCC19F584A}">
      <dgm:prSet/>
      <dgm:spPr/>
      <dgm:t>
        <a:bodyPr/>
        <a:lstStyle/>
        <a:p>
          <a:r>
            <a:rPr lang="en-US"/>
            <a:t>• ISO 27001 / 27002</a:t>
          </a:r>
        </a:p>
      </dgm:t>
    </dgm:pt>
    <dgm:pt modelId="{1BBC0517-67C2-4402-9206-21595BF986C9}" type="parTrans" cxnId="{BC6D6CA4-D649-4014-B571-FD0DEAAC96BF}">
      <dgm:prSet/>
      <dgm:spPr/>
      <dgm:t>
        <a:bodyPr/>
        <a:lstStyle/>
        <a:p>
          <a:endParaRPr lang="en-US"/>
        </a:p>
      </dgm:t>
    </dgm:pt>
    <dgm:pt modelId="{8F8BA89A-423F-42BE-B7ED-86F711A2116F}" type="sibTrans" cxnId="{BC6D6CA4-D649-4014-B571-FD0DEAAC96BF}">
      <dgm:prSet/>
      <dgm:spPr/>
      <dgm:t>
        <a:bodyPr/>
        <a:lstStyle/>
        <a:p>
          <a:endParaRPr lang="en-US"/>
        </a:p>
      </dgm:t>
    </dgm:pt>
    <dgm:pt modelId="{385CAB49-6D1C-467F-89CB-F367453B3E47}">
      <dgm:prSet/>
      <dgm:spPr/>
      <dgm:t>
        <a:bodyPr/>
        <a:lstStyle/>
        <a:p>
          <a:r>
            <a:rPr lang="en-US"/>
            <a:t>• LOPDGDD</a:t>
          </a:r>
        </a:p>
      </dgm:t>
    </dgm:pt>
    <dgm:pt modelId="{EC57DD40-E49A-48F1-9BD8-3F87EA845422}" type="parTrans" cxnId="{4404D85F-A91D-42DC-8E97-0FD2BACE56B9}">
      <dgm:prSet/>
      <dgm:spPr/>
      <dgm:t>
        <a:bodyPr/>
        <a:lstStyle/>
        <a:p>
          <a:endParaRPr lang="en-US"/>
        </a:p>
      </dgm:t>
    </dgm:pt>
    <dgm:pt modelId="{EAC7A146-0736-4D53-92F2-E1B00DA7E43B}" type="sibTrans" cxnId="{4404D85F-A91D-42DC-8E97-0FD2BACE56B9}">
      <dgm:prSet/>
      <dgm:spPr/>
      <dgm:t>
        <a:bodyPr/>
        <a:lstStyle/>
        <a:p>
          <a:endParaRPr lang="en-US"/>
        </a:p>
      </dgm:t>
    </dgm:pt>
    <dgm:pt modelId="{38165D8B-F5D1-400B-BE2B-67F810459693}">
      <dgm:prSet/>
      <dgm:spPr/>
      <dgm:t>
        <a:bodyPr/>
        <a:lstStyle/>
        <a:p>
          <a:r>
            <a:rPr lang="en-US"/>
            <a:t>• Buenas prácticas ITIL</a:t>
          </a:r>
        </a:p>
      </dgm:t>
    </dgm:pt>
    <dgm:pt modelId="{E768B101-7471-47C9-A806-CA2261AB7144}" type="parTrans" cxnId="{DF7BBC10-7AD1-4E66-882B-3B3150F84ED1}">
      <dgm:prSet/>
      <dgm:spPr/>
      <dgm:t>
        <a:bodyPr/>
        <a:lstStyle/>
        <a:p>
          <a:endParaRPr lang="en-US"/>
        </a:p>
      </dgm:t>
    </dgm:pt>
    <dgm:pt modelId="{BBB7CA70-183C-4970-9A37-2F0525C704E1}" type="sibTrans" cxnId="{DF7BBC10-7AD1-4E66-882B-3B3150F84ED1}">
      <dgm:prSet/>
      <dgm:spPr/>
      <dgm:t>
        <a:bodyPr/>
        <a:lstStyle/>
        <a:p>
          <a:endParaRPr lang="en-US"/>
        </a:p>
      </dgm:t>
    </dgm:pt>
    <dgm:pt modelId="{C6031311-6AD6-4165-8C04-DDFFE0A0DC9F}" type="pres">
      <dgm:prSet presAssocID="{8C276009-C3FC-4206-809B-796561D2F4A3}" presName="root" presStyleCnt="0">
        <dgm:presLayoutVars>
          <dgm:dir/>
          <dgm:resizeHandles val="exact"/>
        </dgm:presLayoutVars>
      </dgm:prSet>
      <dgm:spPr/>
    </dgm:pt>
    <dgm:pt modelId="{8C7469AD-0314-4FA7-9954-490E0A31D243}" type="pres">
      <dgm:prSet presAssocID="{3537D8FB-E805-45E5-B524-82CCC19F584A}" presName="compNode" presStyleCnt="0"/>
      <dgm:spPr/>
    </dgm:pt>
    <dgm:pt modelId="{A3712901-EFD6-4734-8125-BD0A0E4E6459}" type="pres">
      <dgm:prSet presAssocID="{3537D8FB-E805-45E5-B524-82CCC19F584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E3039E4A-6B41-4F86-8A8F-ACE9788F9B65}" type="pres">
      <dgm:prSet presAssocID="{3537D8FB-E805-45E5-B524-82CCC19F584A}" presName="spaceRect" presStyleCnt="0"/>
      <dgm:spPr/>
    </dgm:pt>
    <dgm:pt modelId="{314BBB6B-0981-4D61-BE92-91D3E5FE7ABB}" type="pres">
      <dgm:prSet presAssocID="{3537D8FB-E805-45E5-B524-82CCC19F584A}" presName="textRect" presStyleLbl="revTx" presStyleIdx="0" presStyleCnt="3">
        <dgm:presLayoutVars>
          <dgm:chMax val="1"/>
          <dgm:chPref val="1"/>
        </dgm:presLayoutVars>
      </dgm:prSet>
      <dgm:spPr/>
    </dgm:pt>
    <dgm:pt modelId="{479D82E0-62F7-4979-BFBB-28C24307B855}" type="pres">
      <dgm:prSet presAssocID="{8F8BA89A-423F-42BE-B7ED-86F711A2116F}" presName="sibTrans" presStyleCnt="0"/>
      <dgm:spPr/>
    </dgm:pt>
    <dgm:pt modelId="{103FE482-8B55-48F1-9A52-1298A0C7E550}" type="pres">
      <dgm:prSet presAssocID="{385CAB49-6D1C-467F-89CB-F367453B3E47}" presName="compNode" presStyleCnt="0"/>
      <dgm:spPr/>
    </dgm:pt>
    <dgm:pt modelId="{A09BF020-69D2-4A4E-A24E-4741CB9F4448}" type="pres">
      <dgm:prSet presAssocID="{385CAB49-6D1C-467F-89CB-F367453B3E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etti Ball"/>
        </a:ext>
      </dgm:extLst>
    </dgm:pt>
    <dgm:pt modelId="{4C2C707D-E940-4FDB-A963-5B9C73DD12AB}" type="pres">
      <dgm:prSet presAssocID="{385CAB49-6D1C-467F-89CB-F367453B3E47}" presName="spaceRect" presStyleCnt="0"/>
      <dgm:spPr/>
    </dgm:pt>
    <dgm:pt modelId="{6AC93CCE-6A06-4F04-898E-B490F042B50B}" type="pres">
      <dgm:prSet presAssocID="{385CAB49-6D1C-467F-89CB-F367453B3E47}" presName="textRect" presStyleLbl="revTx" presStyleIdx="1" presStyleCnt="3">
        <dgm:presLayoutVars>
          <dgm:chMax val="1"/>
          <dgm:chPref val="1"/>
        </dgm:presLayoutVars>
      </dgm:prSet>
      <dgm:spPr/>
    </dgm:pt>
    <dgm:pt modelId="{B9B88A1B-1CA3-4BE1-A646-3FF6A93850AF}" type="pres">
      <dgm:prSet presAssocID="{EAC7A146-0736-4D53-92F2-E1B00DA7E43B}" presName="sibTrans" presStyleCnt="0"/>
      <dgm:spPr/>
    </dgm:pt>
    <dgm:pt modelId="{64CD404B-EA5A-4B17-B513-54F861995BA1}" type="pres">
      <dgm:prSet presAssocID="{38165D8B-F5D1-400B-BE2B-67F810459693}" presName="compNode" presStyleCnt="0"/>
      <dgm:spPr/>
    </dgm:pt>
    <dgm:pt modelId="{E80FC897-B484-45AF-A66F-97030A1B9270}" type="pres">
      <dgm:prSet presAssocID="{38165D8B-F5D1-400B-BE2B-67F8104596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retón de manos"/>
        </a:ext>
      </dgm:extLst>
    </dgm:pt>
    <dgm:pt modelId="{28E8898F-A778-496A-A214-DB5A3B87F9F5}" type="pres">
      <dgm:prSet presAssocID="{38165D8B-F5D1-400B-BE2B-67F810459693}" presName="spaceRect" presStyleCnt="0"/>
      <dgm:spPr/>
    </dgm:pt>
    <dgm:pt modelId="{ED78F0F1-5D1C-47AC-A6B8-8DD3AC04ED51}" type="pres">
      <dgm:prSet presAssocID="{38165D8B-F5D1-400B-BE2B-67F81045969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F7BBC10-7AD1-4E66-882B-3B3150F84ED1}" srcId="{8C276009-C3FC-4206-809B-796561D2F4A3}" destId="{38165D8B-F5D1-400B-BE2B-67F810459693}" srcOrd="2" destOrd="0" parTransId="{E768B101-7471-47C9-A806-CA2261AB7144}" sibTransId="{BBB7CA70-183C-4970-9A37-2F0525C704E1}"/>
    <dgm:cxn modelId="{A6289418-82F4-45EA-A21C-767E4FBFDFAA}" type="presOf" srcId="{3537D8FB-E805-45E5-B524-82CCC19F584A}" destId="{314BBB6B-0981-4D61-BE92-91D3E5FE7ABB}" srcOrd="0" destOrd="0" presId="urn:microsoft.com/office/officeart/2018/2/layout/IconLabelList"/>
    <dgm:cxn modelId="{4404D85F-A91D-42DC-8E97-0FD2BACE56B9}" srcId="{8C276009-C3FC-4206-809B-796561D2F4A3}" destId="{385CAB49-6D1C-467F-89CB-F367453B3E47}" srcOrd="1" destOrd="0" parTransId="{EC57DD40-E49A-48F1-9BD8-3F87EA845422}" sibTransId="{EAC7A146-0736-4D53-92F2-E1B00DA7E43B}"/>
    <dgm:cxn modelId="{F7C66660-B031-4120-A7B9-1D65C3225A40}" type="presOf" srcId="{385CAB49-6D1C-467F-89CB-F367453B3E47}" destId="{6AC93CCE-6A06-4F04-898E-B490F042B50B}" srcOrd="0" destOrd="0" presId="urn:microsoft.com/office/officeart/2018/2/layout/IconLabelList"/>
    <dgm:cxn modelId="{BC6D6CA4-D649-4014-B571-FD0DEAAC96BF}" srcId="{8C276009-C3FC-4206-809B-796561D2F4A3}" destId="{3537D8FB-E805-45E5-B524-82CCC19F584A}" srcOrd="0" destOrd="0" parTransId="{1BBC0517-67C2-4402-9206-21595BF986C9}" sibTransId="{8F8BA89A-423F-42BE-B7ED-86F711A2116F}"/>
    <dgm:cxn modelId="{AFBE0DEA-2D10-408B-A6BA-36679D6EDB95}" type="presOf" srcId="{38165D8B-F5D1-400B-BE2B-67F810459693}" destId="{ED78F0F1-5D1C-47AC-A6B8-8DD3AC04ED51}" srcOrd="0" destOrd="0" presId="urn:microsoft.com/office/officeart/2018/2/layout/IconLabelList"/>
    <dgm:cxn modelId="{56B1DDEF-9333-483A-9CC4-53BDAE353F90}" type="presOf" srcId="{8C276009-C3FC-4206-809B-796561D2F4A3}" destId="{C6031311-6AD6-4165-8C04-DDFFE0A0DC9F}" srcOrd="0" destOrd="0" presId="urn:microsoft.com/office/officeart/2018/2/layout/IconLabelList"/>
    <dgm:cxn modelId="{A81E0EE5-E1F0-471A-A19F-8E00C57FDE33}" type="presParOf" srcId="{C6031311-6AD6-4165-8C04-DDFFE0A0DC9F}" destId="{8C7469AD-0314-4FA7-9954-490E0A31D243}" srcOrd="0" destOrd="0" presId="urn:microsoft.com/office/officeart/2018/2/layout/IconLabelList"/>
    <dgm:cxn modelId="{42F99CF4-8666-47F9-9CA8-526F2850CE1B}" type="presParOf" srcId="{8C7469AD-0314-4FA7-9954-490E0A31D243}" destId="{A3712901-EFD6-4734-8125-BD0A0E4E6459}" srcOrd="0" destOrd="0" presId="urn:microsoft.com/office/officeart/2018/2/layout/IconLabelList"/>
    <dgm:cxn modelId="{046C3719-820B-4991-9A36-E484E94E4163}" type="presParOf" srcId="{8C7469AD-0314-4FA7-9954-490E0A31D243}" destId="{E3039E4A-6B41-4F86-8A8F-ACE9788F9B65}" srcOrd="1" destOrd="0" presId="urn:microsoft.com/office/officeart/2018/2/layout/IconLabelList"/>
    <dgm:cxn modelId="{33459455-1BB7-4C74-BE7A-2EBE945858D7}" type="presParOf" srcId="{8C7469AD-0314-4FA7-9954-490E0A31D243}" destId="{314BBB6B-0981-4D61-BE92-91D3E5FE7ABB}" srcOrd="2" destOrd="0" presId="urn:microsoft.com/office/officeart/2018/2/layout/IconLabelList"/>
    <dgm:cxn modelId="{F4A859F2-043B-4272-9A7D-92AE1C1E49F4}" type="presParOf" srcId="{C6031311-6AD6-4165-8C04-DDFFE0A0DC9F}" destId="{479D82E0-62F7-4979-BFBB-28C24307B855}" srcOrd="1" destOrd="0" presId="urn:microsoft.com/office/officeart/2018/2/layout/IconLabelList"/>
    <dgm:cxn modelId="{BC9D0B6B-2235-4796-86E7-EC1C792279A9}" type="presParOf" srcId="{C6031311-6AD6-4165-8C04-DDFFE0A0DC9F}" destId="{103FE482-8B55-48F1-9A52-1298A0C7E550}" srcOrd="2" destOrd="0" presId="urn:microsoft.com/office/officeart/2018/2/layout/IconLabelList"/>
    <dgm:cxn modelId="{A8C1293D-4F58-49D2-A5BF-148B1A7E8EFE}" type="presParOf" srcId="{103FE482-8B55-48F1-9A52-1298A0C7E550}" destId="{A09BF020-69D2-4A4E-A24E-4741CB9F4448}" srcOrd="0" destOrd="0" presId="urn:microsoft.com/office/officeart/2018/2/layout/IconLabelList"/>
    <dgm:cxn modelId="{DA024F38-C715-416B-81A5-2761650A74A5}" type="presParOf" srcId="{103FE482-8B55-48F1-9A52-1298A0C7E550}" destId="{4C2C707D-E940-4FDB-A963-5B9C73DD12AB}" srcOrd="1" destOrd="0" presId="urn:microsoft.com/office/officeart/2018/2/layout/IconLabelList"/>
    <dgm:cxn modelId="{F72364F6-AB80-4E43-8736-FBFBA23CF94E}" type="presParOf" srcId="{103FE482-8B55-48F1-9A52-1298A0C7E550}" destId="{6AC93CCE-6A06-4F04-898E-B490F042B50B}" srcOrd="2" destOrd="0" presId="urn:microsoft.com/office/officeart/2018/2/layout/IconLabelList"/>
    <dgm:cxn modelId="{CCA2E5CF-C401-4E1A-81B1-55797D0E2EE6}" type="presParOf" srcId="{C6031311-6AD6-4165-8C04-DDFFE0A0DC9F}" destId="{B9B88A1B-1CA3-4BE1-A646-3FF6A93850AF}" srcOrd="3" destOrd="0" presId="urn:microsoft.com/office/officeart/2018/2/layout/IconLabelList"/>
    <dgm:cxn modelId="{EAC3B8A9-D11D-4804-96AC-5CE2CBAF0945}" type="presParOf" srcId="{C6031311-6AD6-4165-8C04-DDFFE0A0DC9F}" destId="{64CD404B-EA5A-4B17-B513-54F861995BA1}" srcOrd="4" destOrd="0" presId="urn:microsoft.com/office/officeart/2018/2/layout/IconLabelList"/>
    <dgm:cxn modelId="{F1147E77-A074-40F1-A911-3DDCEE53B3DA}" type="presParOf" srcId="{64CD404B-EA5A-4B17-B513-54F861995BA1}" destId="{E80FC897-B484-45AF-A66F-97030A1B9270}" srcOrd="0" destOrd="0" presId="urn:microsoft.com/office/officeart/2018/2/layout/IconLabelList"/>
    <dgm:cxn modelId="{91491488-A30C-408F-9035-331E8FA94B30}" type="presParOf" srcId="{64CD404B-EA5A-4B17-B513-54F861995BA1}" destId="{28E8898F-A778-496A-A214-DB5A3B87F9F5}" srcOrd="1" destOrd="0" presId="urn:microsoft.com/office/officeart/2018/2/layout/IconLabelList"/>
    <dgm:cxn modelId="{7BEB1E9B-333F-46AD-A079-2A4F038A810D}" type="presParOf" srcId="{64CD404B-EA5A-4B17-B513-54F861995BA1}" destId="{ED78F0F1-5D1C-47AC-A6B8-8DD3AC04ED5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45CF38F-D2FD-487F-9022-61A57E99B2E8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22CBAF0-5055-4FB1-8B4A-19D69071BE31}">
      <dgm:prSet/>
      <dgm:spPr/>
      <dgm:t>
        <a:bodyPr/>
        <a:lstStyle/>
        <a:p>
          <a:r>
            <a:rPr lang="en-US"/>
            <a:t>• Procedimientos de recuperación</a:t>
          </a:r>
        </a:p>
      </dgm:t>
    </dgm:pt>
    <dgm:pt modelId="{738A2669-B82C-4181-9E5E-260CDB67CAD4}" type="parTrans" cxnId="{B6B28848-FD78-4129-8BAD-B1C0C5676F60}">
      <dgm:prSet/>
      <dgm:spPr/>
      <dgm:t>
        <a:bodyPr/>
        <a:lstStyle/>
        <a:p>
          <a:endParaRPr lang="en-US"/>
        </a:p>
      </dgm:t>
    </dgm:pt>
    <dgm:pt modelId="{7FDF9C41-D65A-4B57-B052-6302FE63CDDA}" type="sibTrans" cxnId="{B6B28848-FD78-4129-8BAD-B1C0C5676F60}">
      <dgm:prSet/>
      <dgm:spPr/>
      <dgm:t>
        <a:bodyPr/>
        <a:lstStyle/>
        <a:p>
          <a:endParaRPr lang="en-US"/>
        </a:p>
      </dgm:t>
    </dgm:pt>
    <dgm:pt modelId="{50A45AA9-F130-44C0-9FD6-E39BE9C905BA}">
      <dgm:prSet/>
      <dgm:spPr/>
      <dgm:t>
        <a:bodyPr/>
        <a:lstStyle/>
        <a:p>
          <a:r>
            <a:rPr lang="en-US"/>
            <a:t>• Restauración completa y parcial</a:t>
          </a:r>
        </a:p>
      </dgm:t>
    </dgm:pt>
    <dgm:pt modelId="{1CF7B820-A0FE-40E2-858A-51C6F6885363}" type="parTrans" cxnId="{E18EA042-664F-43EA-A1C5-D0C28D11370B}">
      <dgm:prSet/>
      <dgm:spPr/>
      <dgm:t>
        <a:bodyPr/>
        <a:lstStyle/>
        <a:p>
          <a:endParaRPr lang="en-US"/>
        </a:p>
      </dgm:t>
    </dgm:pt>
    <dgm:pt modelId="{FE73E123-5B62-4440-9030-EF681908EFAA}" type="sibTrans" cxnId="{E18EA042-664F-43EA-A1C5-D0C28D11370B}">
      <dgm:prSet/>
      <dgm:spPr/>
      <dgm:t>
        <a:bodyPr/>
        <a:lstStyle/>
        <a:p>
          <a:endParaRPr lang="en-US"/>
        </a:p>
      </dgm:t>
    </dgm:pt>
    <dgm:pt modelId="{19DB9456-798B-4B70-BA7C-2E5B4A96A305}">
      <dgm:prSet/>
      <dgm:spPr/>
      <dgm:t>
        <a:bodyPr/>
        <a:lstStyle/>
        <a:p>
          <a:r>
            <a:rPr lang="en-US"/>
            <a:t>• Pruebas de integridad</a:t>
          </a:r>
        </a:p>
      </dgm:t>
    </dgm:pt>
    <dgm:pt modelId="{BF9985F4-FD35-4FEF-B821-907C44F92827}" type="parTrans" cxnId="{905AA519-2248-4310-B221-5BFC460CC698}">
      <dgm:prSet/>
      <dgm:spPr/>
      <dgm:t>
        <a:bodyPr/>
        <a:lstStyle/>
        <a:p>
          <a:endParaRPr lang="en-US"/>
        </a:p>
      </dgm:t>
    </dgm:pt>
    <dgm:pt modelId="{F635D01C-7C17-46C6-B68E-38BE530F9177}" type="sibTrans" cxnId="{905AA519-2248-4310-B221-5BFC460CC698}">
      <dgm:prSet/>
      <dgm:spPr/>
      <dgm:t>
        <a:bodyPr/>
        <a:lstStyle/>
        <a:p>
          <a:endParaRPr lang="en-US"/>
        </a:p>
      </dgm:t>
    </dgm:pt>
    <dgm:pt modelId="{0F854006-4E4F-4785-9C26-A8AE66DE31BB}" type="pres">
      <dgm:prSet presAssocID="{A45CF38F-D2FD-487F-9022-61A57E99B2E8}" presName="diagram" presStyleCnt="0">
        <dgm:presLayoutVars>
          <dgm:dir/>
          <dgm:resizeHandles val="exact"/>
        </dgm:presLayoutVars>
      </dgm:prSet>
      <dgm:spPr/>
    </dgm:pt>
    <dgm:pt modelId="{64B7E79B-8954-497B-9A87-FC82853ACB47}" type="pres">
      <dgm:prSet presAssocID="{B22CBAF0-5055-4FB1-8B4A-19D69071BE31}" presName="node" presStyleLbl="node1" presStyleIdx="0" presStyleCnt="3">
        <dgm:presLayoutVars>
          <dgm:bulletEnabled val="1"/>
        </dgm:presLayoutVars>
      </dgm:prSet>
      <dgm:spPr/>
    </dgm:pt>
    <dgm:pt modelId="{8194DA4E-DFD8-4E7C-824A-427323728750}" type="pres">
      <dgm:prSet presAssocID="{7FDF9C41-D65A-4B57-B052-6302FE63CDDA}" presName="sibTrans" presStyleCnt="0"/>
      <dgm:spPr/>
    </dgm:pt>
    <dgm:pt modelId="{B698C57D-D5B3-466B-BAD3-210C9A96957C}" type="pres">
      <dgm:prSet presAssocID="{50A45AA9-F130-44C0-9FD6-E39BE9C905BA}" presName="node" presStyleLbl="node1" presStyleIdx="1" presStyleCnt="3">
        <dgm:presLayoutVars>
          <dgm:bulletEnabled val="1"/>
        </dgm:presLayoutVars>
      </dgm:prSet>
      <dgm:spPr/>
    </dgm:pt>
    <dgm:pt modelId="{FFDDE2B5-9F4A-437F-96C0-A6C833D29CC6}" type="pres">
      <dgm:prSet presAssocID="{FE73E123-5B62-4440-9030-EF681908EFAA}" presName="sibTrans" presStyleCnt="0"/>
      <dgm:spPr/>
    </dgm:pt>
    <dgm:pt modelId="{41D7638F-C28C-48A8-839E-DCA2184B8F8A}" type="pres">
      <dgm:prSet presAssocID="{19DB9456-798B-4B70-BA7C-2E5B4A96A305}" presName="node" presStyleLbl="node1" presStyleIdx="2" presStyleCnt="3">
        <dgm:presLayoutVars>
          <dgm:bulletEnabled val="1"/>
        </dgm:presLayoutVars>
      </dgm:prSet>
      <dgm:spPr/>
    </dgm:pt>
  </dgm:ptLst>
  <dgm:cxnLst>
    <dgm:cxn modelId="{8D8C0F0D-582D-40F7-BE2B-388D5B269F11}" type="presOf" srcId="{A45CF38F-D2FD-487F-9022-61A57E99B2E8}" destId="{0F854006-4E4F-4785-9C26-A8AE66DE31BB}" srcOrd="0" destOrd="0" presId="urn:microsoft.com/office/officeart/2005/8/layout/default"/>
    <dgm:cxn modelId="{905AA519-2248-4310-B221-5BFC460CC698}" srcId="{A45CF38F-D2FD-487F-9022-61A57E99B2E8}" destId="{19DB9456-798B-4B70-BA7C-2E5B4A96A305}" srcOrd="2" destOrd="0" parTransId="{BF9985F4-FD35-4FEF-B821-907C44F92827}" sibTransId="{F635D01C-7C17-46C6-B68E-38BE530F9177}"/>
    <dgm:cxn modelId="{F344A127-6EB7-4C82-9639-23CCAAFD4D80}" type="presOf" srcId="{50A45AA9-F130-44C0-9FD6-E39BE9C905BA}" destId="{B698C57D-D5B3-466B-BAD3-210C9A96957C}" srcOrd="0" destOrd="0" presId="urn:microsoft.com/office/officeart/2005/8/layout/default"/>
    <dgm:cxn modelId="{988E5033-FF65-416C-B9F1-5111C0461198}" type="presOf" srcId="{B22CBAF0-5055-4FB1-8B4A-19D69071BE31}" destId="{64B7E79B-8954-497B-9A87-FC82853ACB47}" srcOrd="0" destOrd="0" presId="urn:microsoft.com/office/officeart/2005/8/layout/default"/>
    <dgm:cxn modelId="{E18EA042-664F-43EA-A1C5-D0C28D11370B}" srcId="{A45CF38F-D2FD-487F-9022-61A57E99B2E8}" destId="{50A45AA9-F130-44C0-9FD6-E39BE9C905BA}" srcOrd="1" destOrd="0" parTransId="{1CF7B820-A0FE-40E2-858A-51C6F6885363}" sibTransId="{FE73E123-5B62-4440-9030-EF681908EFAA}"/>
    <dgm:cxn modelId="{B6B28848-FD78-4129-8BAD-B1C0C5676F60}" srcId="{A45CF38F-D2FD-487F-9022-61A57E99B2E8}" destId="{B22CBAF0-5055-4FB1-8B4A-19D69071BE31}" srcOrd="0" destOrd="0" parTransId="{738A2669-B82C-4181-9E5E-260CDB67CAD4}" sibTransId="{7FDF9C41-D65A-4B57-B052-6302FE63CDDA}"/>
    <dgm:cxn modelId="{894FB75A-06D8-4CDB-BD98-673E0A94237E}" type="presOf" srcId="{19DB9456-798B-4B70-BA7C-2E5B4A96A305}" destId="{41D7638F-C28C-48A8-839E-DCA2184B8F8A}" srcOrd="0" destOrd="0" presId="urn:microsoft.com/office/officeart/2005/8/layout/default"/>
    <dgm:cxn modelId="{43FEBB40-6028-4E64-BF80-188093DC576C}" type="presParOf" srcId="{0F854006-4E4F-4785-9C26-A8AE66DE31BB}" destId="{64B7E79B-8954-497B-9A87-FC82853ACB47}" srcOrd="0" destOrd="0" presId="urn:microsoft.com/office/officeart/2005/8/layout/default"/>
    <dgm:cxn modelId="{4F146C37-1990-45C9-A109-F799CA86799E}" type="presParOf" srcId="{0F854006-4E4F-4785-9C26-A8AE66DE31BB}" destId="{8194DA4E-DFD8-4E7C-824A-427323728750}" srcOrd="1" destOrd="0" presId="urn:microsoft.com/office/officeart/2005/8/layout/default"/>
    <dgm:cxn modelId="{21604409-C526-4D2B-A2CA-AE05319EC379}" type="presParOf" srcId="{0F854006-4E4F-4785-9C26-A8AE66DE31BB}" destId="{B698C57D-D5B3-466B-BAD3-210C9A96957C}" srcOrd="2" destOrd="0" presId="urn:microsoft.com/office/officeart/2005/8/layout/default"/>
    <dgm:cxn modelId="{B8D1CE68-7504-4DD3-BE3D-CBA7B3F49161}" type="presParOf" srcId="{0F854006-4E4F-4785-9C26-A8AE66DE31BB}" destId="{FFDDE2B5-9F4A-437F-96C0-A6C833D29CC6}" srcOrd="3" destOrd="0" presId="urn:microsoft.com/office/officeart/2005/8/layout/default"/>
    <dgm:cxn modelId="{ABDBAF9A-1642-44DA-AE32-A7B320A0D081}" type="presParOf" srcId="{0F854006-4E4F-4785-9C26-A8AE66DE31BB}" destId="{41D7638F-C28C-48A8-839E-DCA2184B8F8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75B569F-00A7-4C07-BA05-39A7B44BC5A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5E42FFA-6340-40CC-B18E-446817A560FD}">
      <dgm:prSet/>
      <dgm:spPr/>
      <dgm:t>
        <a:bodyPr/>
        <a:lstStyle/>
        <a:p>
          <a:r>
            <a:rPr lang="en-US"/>
            <a:t>• Bash, PowerShell</a:t>
          </a:r>
        </a:p>
      </dgm:t>
    </dgm:pt>
    <dgm:pt modelId="{059B8C2D-5301-4316-A42C-5CB4DC594AC5}" type="parTrans" cxnId="{EE7EB2BB-0097-4692-9682-963F5F3DFC2C}">
      <dgm:prSet/>
      <dgm:spPr/>
      <dgm:t>
        <a:bodyPr/>
        <a:lstStyle/>
        <a:p>
          <a:endParaRPr lang="en-US"/>
        </a:p>
      </dgm:t>
    </dgm:pt>
    <dgm:pt modelId="{DDA65D64-6228-45B7-A060-E4BEC783F3E6}" type="sibTrans" cxnId="{EE7EB2BB-0097-4692-9682-963F5F3DFC2C}">
      <dgm:prSet/>
      <dgm:spPr/>
      <dgm:t>
        <a:bodyPr/>
        <a:lstStyle/>
        <a:p>
          <a:endParaRPr lang="en-US"/>
        </a:p>
      </dgm:t>
    </dgm:pt>
    <dgm:pt modelId="{47C69CF2-2226-48DC-8F63-2CEEAEB52685}">
      <dgm:prSet/>
      <dgm:spPr/>
      <dgm:t>
        <a:bodyPr/>
        <a:lstStyle/>
        <a:p>
          <a:r>
            <a:rPr lang="en-US"/>
            <a:t>• Scripts para tareas repetitivas</a:t>
          </a:r>
        </a:p>
      </dgm:t>
    </dgm:pt>
    <dgm:pt modelId="{0E187FEA-FA01-4839-A8BA-3275FAD9A360}" type="parTrans" cxnId="{016A9F5C-6782-4ED0-92E6-04472648179C}">
      <dgm:prSet/>
      <dgm:spPr/>
      <dgm:t>
        <a:bodyPr/>
        <a:lstStyle/>
        <a:p>
          <a:endParaRPr lang="en-US"/>
        </a:p>
      </dgm:t>
    </dgm:pt>
    <dgm:pt modelId="{04047D41-FE9F-4DD1-BE6C-7D42DCDFE04E}" type="sibTrans" cxnId="{016A9F5C-6782-4ED0-92E6-04472648179C}">
      <dgm:prSet/>
      <dgm:spPr/>
      <dgm:t>
        <a:bodyPr/>
        <a:lstStyle/>
        <a:p>
          <a:endParaRPr lang="en-US"/>
        </a:p>
      </dgm:t>
    </dgm:pt>
    <dgm:pt modelId="{5DBC4B67-6E30-4A8D-9895-53CA236873C3}">
      <dgm:prSet/>
      <dgm:spPr/>
      <dgm:t>
        <a:bodyPr/>
        <a:lstStyle/>
        <a:p>
          <a:r>
            <a:rPr lang="en-US"/>
            <a:t>• Cron y tareas programadas</a:t>
          </a:r>
        </a:p>
      </dgm:t>
    </dgm:pt>
    <dgm:pt modelId="{2B97363F-AB30-4159-B93A-2073EA325478}" type="parTrans" cxnId="{399573BF-9AD9-432F-9DCD-ACD3C0E26C5E}">
      <dgm:prSet/>
      <dgm:spPr/>
      <dgm:t>
        <a:bodyPr/>
        <a:lstStyle/>
        <a:p>
          <a:endParaRPr lang="en-US"/>
        </a:p>
      </dgm:t>
    </dgm:pt>
    <dgm:pt modelId="{088DF2D1-C8C5-446B-8A46-BF8011BEB225}" type="sibTrans" cxnId="{399573BF-9AD9-432F-9DCD-ACD3C0E26C5E}">
      <dgm:prSet/>
      <dgm:spPr/>
      <dgm:t>
        <a:bodyPr/>
        <a:lstStyle/>
        <a:p>
          <a:endParaRPr lang="en-US"/>
        </a:p>
      </dgm:t>
    </dgm:pt>
    <dgm:pt modelId="{F85F7359-0F00-4FF5-A78C-90354E87D39C}" type="pres">
      <dgm:prSet presAssocID="{875B569F-00A7-4C07-BA05-39A7B44BC5AE}" presName="linear" presStyleCnt="0">
        <dgm:presLayoutVars>
          <dgm:animLvl val="lvl"/>
          <dgm:resizeHandles val="exact"/>
        </dgm:presLayoutVars>
      </dgm:prSet>
      <dgm:spPr/>
    </dgm:pt>
    <dgm:pt modelId="{F8D0A841-C225-42DE-AF38-73473B59E15F}" type="pres">
      <dgm:prSet presAssocID="{95E42FFA-6340-40CC-B18E-446817A560F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210510D-BA67-43D1-B076-2AF4B7DAB641}" type="pres">
      <dgm:prSet presAssocID="{DDA65D64-6228-45B7-A060-E4BEC783F3E6}" presName="spacer" presStyleCnt="0"/>
      <dgm:spPr/>
    </dgm:pt>
    <dgm:pt modelId="{4B3A650B-8082-4B84-8533-DCAF7B334786}" type="pres">
      <dgm:prSet presAssocID="{47C69CF2-2226-48DC-8F63-2CEEAEB526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DEAC6B6-9480-4262-BE5F-0A7555B743CA}" type="pres">
      <dgm:prSet presAssocID="{04047D41-FE9F-4DD1-BE6C-7D42DCDFE04E}" presName="spacer" presStyleCnt="0"/>
      <dgm:spPr/>
    </dgm:pt>
    <dgm:pt modelId="{04BB0886-766B-4CB3-B541-0855E3788BE4}" type="pres">
      <dgm:prSet presAssocID="{5DBC4B67-6E30-4A8D-9895-53CA236873C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6432A3B-DE65-4B56-BEDB-E98CA84F59CA}" type="presOf" srcId="{95E42FFA-6340-40CC-B18E-446817A560FD}" destId="{F8D0A841-C225-42DE-AF38-73473B59E15F}" srcOrd="0" destOrd="0" presId="urn:microsoft.com/office/officeart/2005/8/layout/vList2"/>
    <dgm:cxn modelId="{016A9F5C-6782-4ED0-92E6-04472648179C}" srcId="{875B569F-00A7-4C07-BA05-39A7B44BC5AE}" destId="{47C69CF2-2226-48DC-8F63-2CEEAEB52685}" srcOrd="1" destOrd="0" parTransId="{0E187FEA-FA01-4839-A8BA-3275FAD9A360}" sibTransId="{04047D41-FE9F-4DD1-BE6C-7D42DCDFE04E}"/>
    <dgm:cxn modelId="{5A1AA698-2DCF-43D7-82C6-4CDC201658AA}" type="presOf" srcId="{47C69CF2-2226-48DC-8F63-2CEEAEB52685}" destId="{4B3A650B-8082-4B84-8533-DCAF7B334786}" srcOrd="0" destOrd="0" presId="urn:microsoft.com/office/officeart/2005/8/layout/vList2"/>
    <dgm:cxn modelId="{EE7EB2BB-0097-4692-9682-963F5F3DFC2C}" srcId="{875B569F-00A7-4C07-BA05-39A7B44BC5AE}" destId="{95E42FFA-6340-40CC-B18E-446817A560FD}" srcOrd="0" destOrd="0" parTransId="{059B8C2D-5301-4316-A42C-5CB4DC594AC5}" sibTransId="{DDA65D64-6228-45B7-A060-E4BEC783F3E6}"/>
    <dgm:cxn modelId="{399573BF-9AD9-432F-9DCD-ACD3C0E26C5E}" srcId="{875B569F-00A7-4C07-BA05-39A7B44BC5AE}" destId="{5DBC4B67-6E30-4A8D-9895-53CA236873C3}" srcOrd="2" destOrd="0" parTransId="{2B97363F-AB30-4159-B93A-2073EA325478}" sibTransId="{088DF2D1-C8C5-446B-8A46-BF8011BEB225}"/>
    <dgm:cxn modelId="{3F0D46E9-E7BC-4970-A530-1A5962F357D9}" type="presOf" srcId="{5DBC4B67-6E30-4A8D-9895-53CA236873C3}" destId="{04BB0886-766B-4CB3-B541-0855E3788BE4}" srcOrd="0" destOrd="0" presId="urn:microsoft.com/office/officeart/2005/8/layout/vList2"/>
    <dgm:cxn modelId="{7648C1EB-6382-4649-AD63-5E1703428765}" type="presOf" srcId="{875B569F-00A7-4C07-BA05-39A7B44BC5AE}" destId="{F85F7359-0F00-4FF5-A78C-90354E87D39C}" srcOrd="0" destOrd="0" presId="urn:microsoft.com/office/officeart/2005/8/layout/vList2"/>
    <dgm:cxn modelId="{FF48739F-16D8-4E1F-BDC3-78EEE6920579}" type="presParOf" srcId="{F85F7359-0F00-4FF5-A78C-90354E87D39C}" destId="{F8D0A841-C225-42DE-AF38-73473B59E15F}" srcOrd="0" destOrd="0" presId="urn:microsoft.com/office/officeart/2005/8/layout/vList2"/>
    <dgm:cxn modelId="{6FC0245D-377E-4B8C-AB18-F2DB938BC021}" type="presParOf" srcId="{F85F7359-0F00-4FF5-A78C-90354E87D39C}" destId="{E210510D-BA67-43D1-B076-2AF4B7DAB641}" srcOrd="1" destOrd="0" presId="urn:microsoft.com/office/officeart/2005/8/layout/vList2"/>
    <dgm:cxn modelId="{BDD91DFB-9127-4CEC-ABE5-A5B062170EAF}" type="presParOf" srcId="{F85F7359-0F00-4FF5-A78C-90354E87D39C}" destId="{4B3A650B-8082-4B84-8533-DCAF7B334786}" srcOrd="2" destOrd="0" presId="urn:microsoft.com/office/officeart/2005/8/layout/vList2"/>
    <dgm:cxn modelId="{324123A4-BB37-4B4A-BFE8-917C7A5CDD00}" type="presParOf" srcId="{F85F7359-0F00-4FF5-A78C-90354E87D39C}" destId="{1DEAC6B6-9480-4262-BE5F-0A7555B743CA}" srcOrd="3" destOrd="0" presId="urn:microsoft.com/office/officeart/2005/8/layout/vList2"/>
    <dgm:cxn modelId="{350D0770-1245-4F8D-BE72-229834E93F6F}" type="presParOf" srcId="{F85F7359-0F00-4FF5-A78C-90354E87D39C}" destId="{04BB0886-766B-4CB3-B541-0855E3788BE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14B1DDC-27B5-4252-B43C-2B02C5BB3EC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8B4C735-C195-4D2D-87C4-A0B70CCF5F60}">
      <dgm:prSet/>
      <dgm:spPr/>
      <dgm:t>
        <a:bodyPr/>
        <a:lstStyle/>
        <a:p>
          <a:r>
            <a:rPr lang="en-US"/>
            <a:t>• Análisis de métricas</a:t>
          </a:r>
        </a:p>
      </dgm:t>
    </dgm:pt>
    <dgm:pt modelId="{AB5DAF37-5E1C-42F9-B653-A3ED55E2E922}" type="parTrans" cxnId="{B63E7F48-3274-41E8-A845-887C929D1AAA}">
      <dgm:prSet/>
      <dgm:spPr/>
      <dgm:t>
        <a:bodyPr/>
        <a:lstStyle/>
        <a:p>
          <a:endParaRPr lang="en-US"/>
        </a:p>
      </dgm:t>
    </dgm:pt>
    <dgm:pt modelId="{9EB630BA-7B84-4631-B3E7-6A521EC7AC92}" type="sibTrans" cxnId="{B63E7F48-3274-41E8-A845-887C929D1AAA}">
      <dgm:prSet/>
      <dgm:spPr/>
      <dgm:t>
        <a:bodyPr/>
        <a:lstStyle/>
        <a:p>
          <a:endParaRPr lang="en-US"/>
        </a:p>
      </dgm:t>
    </dgm:pt>
    <dgm:pt modelId="{509508B7-08AD-4FDF-B59A-444CFA74FCF3}">
      <dgm:prSet/>
      <dgm:spPr/>
      <dgm:t>
        <a:bodyPr/>
        <a:lstStyle/>
        <a:p>
          <a:r>
            <a:rPr lang="en-US"/>
            <a:t>• Identificación de cuellos de botella</a:t>
          </a:r>
        </a:p>
      </dgm:t>
    </dgm:pt>
    <dgm:pt modelId="{2F6AE6CE-BFE5-449C-96B5-576EE4FC0027}" type="parTrans" cxnId="{56D00872-0113-4110-9CCF-746DA87B70CE}">
      <dgm:prSet/>
      <dgm:spPr/>
      <dgm:t>
        <a:bodyPr/>
        <a:lstStyle/>
        <a:p>
          <a:endParaRPr lang="en-US"/>
        </a:p>
      </dgm:t>
    </dgm:pt>
    <dgm:pt modelId="{795FF6BC-D373-4321-9653-BE7CF611A7A7}" type="sibTrans" cxnId="{56D00872-0113-4110-9CCF-746DA87B70CE}">
      <dgm:prSet/>
      <dgm:spPr/>
      <dgm:t>
        <a:bodyPr/>
        <a:lstStyle/>
        <a:p>
          <a:endParaRPr lang="en-US"/>
        </a:p>
      </dgm:t>
    </dgm:pt>
    <dgm:pt modelId="{E657F970-A99E-43B5-A2DC-C9B5FBBD63E4}">
      <dgm:prSet/>
      <dgm:spPr/>
      <dgm:t>
        <a:bodyPr/>
        <a:lstStyle/>
        <a:p>
          <a:r>
            <a:rPr lang="en-US"/>
            <a:t>• Técnicas de optimización</a:t>
          </a:r>
        </a:p>
      </dgm:t>
    </dgm:pt>
    <dgm:pt modelId="{6A8FAEB8-BD16-4941-ACF5-4141831E12DF}" type="parTrans" cxnId="{81E042F0-3C57-4A9B-8A2F-EC7649464961}">
      <dgm:prSet/>
      <dgm:spPr/>
      <dgm:t>
        <a:bodyPr/>
        <a:lstStyle/>
        <a:p>
          <a:endParaRPr lang="en-US"/>
        </a:p>
      </dgm:t>
    </dgm:pt>
    <dgm:pt modelId="{1524E15F-7925-4D19-9E6B-DB458C94318C}" type="sibTrans" cxnId="{81E042F0-3C57-4A9B-8A2F-EC7649464961}">
      <dgm:prSet/>
      <dgm:spPr/>
      <dgm:t>
        <a:bodyPr/>
        <a:lstStyle/>
        <a:p>
          <a:endParaRPr lang="en-US"/>
        </a:p>
      </dgm:t>
    </dgm:pt>
    <dgm:pt modelId="{C4AE63DD-178A-4217-A44A-AE21F2754104}" type="pres">
      <dgm:prSet presAssocID="{314B1DDC-27B5-4252-B43C-2B02C5BB3EC7}" presName="linear" presStyleCnt="0">
        <dgm:presLayoutVars>
          <dgm:animLvl val="lvl"/>
          <dgm:resizeHandles val="exact"/>
        </dgm:presLayoutVars>
      </dgm:prSet>
      <dgm:spPr/>
    </dgm:pt>
    <dgm:pt modelId="{AC49ADD5-E816-4FC5-BBCB-989266DC638D}" type="pres">
      <dgm:prSet presAssocID="{A8B4C735-C195-4D2D-87C4-A0B70CCF5F6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8C898F0-B55D-488D-90A8-C291FDF3F10B}" type="pres">
      <dgm:prSet presAssocID="{9EB630BA-7B84-4631-B3E7-6A521EC7AC92}" presName="spacer" presStyleCnt="0"/>
      <dgm:spPr/>
    </dgm:pt>
    <dgm:pt modelId="{D985EA85-AD2F-44A6-96B0-405B462B7432}" type="pres">
      <dgm:prSet presAssocID="{509508B7-08AD-4FDF-B59A-444CFA74FC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3862601-C388-4179-8E85-BF2B952EA6D6}" type="pres">
      <dgm:prSet presAssocID="{795FF6BC-D373-4321-9653-BE7CF611A7A7}" presName="spacer" presStyleCnt="0"/>
      <dgm:spPr/>
    </dgm:pt>
    <dgm:pt modelId="{AB9DF555-104E-474A-AA23-24ED9AA24884}" type="pres">
      <dgm:prSet presAssocID="{E657F970-A99E-43B5-A2DC-C9B5FBBD63E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D5F7B34-CA98-46D7-AF1E-E766ECB7A0F6}" type="presOf" srcId="{E657F970-A99E-43B5-A2DC-C9B5FBBD63E4}" destId="{AB9DF555-104E-474A-AA23-24ED9AA24884}" srcOrd="0" destOrd="0" presId="urn:microsoft.com/office/officeart/2005/8/layout/vList2"/>
    <dgm:cxn modelId="{B63E7F48-3274-41E8-A845-887C929D1AAA}" srcId="{314B1DDC-27B5-4252-B43C-2B02C5BB3EC7}" destId="{A8B4C735-C195-4D2D-87C4-A0B70CCF5F60}" srcOrd="0" destOrd="0" parTransId="{AB5DAF37-5E1C-42F9-B653-A3ED55E2E922}" sibTransId="{9EB630BA-7B84-4631-B3E7-6A521EC7AC92}"/>
    <dgm:cxn modelId="{56D00872-0113-4110-9CCF-746DA87B70CE}" srcId="{314B1DDC-27B5-4252-B43C-2B02C5BB3EC7}" destId="{509508B7-08AD-4FDF-B59A-444CFA74FCF3}" srcOrd="1" destOrd="0" parTransId="{2F6AE6CE-BFE5-449C-96B5-576EE4FC0027}" sibTransId="{795FF6BC-D373-4321-9653-BE7CF611A7A7}"/>
    <dgm:cxn modelId="{C7771188-CCD8-4817-A395-4BA5B4D42441}" type="presOf" srcId="{314B1DDC-27B5-4252-B43C-2B02C5BB3EC7}" destId="{C4AE63DD-178A-4217-A44A-AE21F2754104}" srcOrd="0" destOrd="0" presId="urn:microsoft.com/office/officeart/2005/8/layout/vList2"/>
    <dgm:cxn modelId="{719B73B0-807A-4C3E-B757-F2175F1059EA}" type="presOf" srcId="{509508B7-08AD-4FDF-B59A-444CFA74FCF3}" destId="{D985EA85-AD2F-44A6-96B0-405B462B7432}" srcOrd="0" destOrd="0" presId="urn:microsoft.com/office/officeart/2005/8/layout/vList2"/>
    <dgm:cxn modelId="{0B3FD8C7-D724-45E5-98D9-52552FBFADBA}" type="presOf" srcId="{A8B4C735-C195-4D2D-87C4-A0B70CCF5F60}" destId="{AC49ADD5-E816-4FC5-BBCB-989266DC638D}" srcOrd="0" destOrd="0" presId="urn:microsoft.com/office/officeart/2005/8/layout/vList2"/>
    <dgm:cxn modelId="{81E042F0-3C57-4A9B-8A2F-EC7649464961}" srcId="{314B1DDC-27B5-4252-B43C-2B02C5BB3EC7}" destId="{E657F970-A99E-43B5-A2DC-C9B5FBBD63E4}" srcOrd="2" destOrd="0" parTransId="{6A8FAEB8-BD16-4941-ACF5-4141831E12DF}" sibTransId="{1524E15F-7925-4D19-9E6B-DB458C94318C}"/>
    <dgm:cxn modelId="{35F8B21A-D45C-4E39-A0E0-ADD9B06B9831}" type="presParOf" srcId="{C4AE63DD-178A-4217-A44A-AE21F2754104}" destId="{AC49ADD5-E816-4FC5-BBCB-989266DC638D}" srcOrd="0" destOrd="0" presId="urn:microsoft.com/office/officeart/2005/8/layout/vList2"/>
    <dgm:cxn modelId="{0157FE07-0FBD-4541-B7DA-92F71C8E0515}" type="presParOf" srcId="{C4AE63DD-178A-4217-A44A-AE21F2754104}" destId="{08C898F0-B55D-488D-90A8-C291FDF3F10B}" srcOrd="1" destOrd="0" presId="urn:microsoft.com/office/officeart/2005/8/layout/vList2"/>
    <dgm:cxn modelId="{CBDDD5FE-1581-4A8B-BC7A-E98BC3B76D12}" type="presParOf" srcId="{C4AE63DD-178A-4217-A44A-AE21F2754104}" destId="{D985EA85-AD2F-44A6-96B0-405B462B7432}" srcOrd="2" destOrd="0" presId="urn:microsoft.com/office/officeart/2005/8/layout/vList2"/>
    <dgm:cxn modelId="{A9E1F0F2-81E5-4810-8EAD-6083907CD9D1}" type="presParOf" srcId="{C4AE63DD-178A-4217-A44A-AE21F2754104}" destId="{23862601-C388-4179-8E85-BF2B952EA6D6}" srcOrd="3" destOrd="0" presId="urn:microsoft.com/office/officeart/2005/8/layout/vList2"/>
    <dgm:cxn modelId="{ABA391CE-B04B-414A-9867-ABDB9ED7F21A}" type="presParOf" srcId="{C4AE63DD-178A-4217-A44A-AE21F2754104}" destId="{AB9DF555-104E-474A-AA23-24ED9AA2488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85C69E8-FC7D-4FB3-8FA2-B3996FB37F3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A09CDDD-7FBC-40F7-AA86-F824D2A7834F}">
      <dgm:prSet/>
      <dgm:spPr/>
      <dgm:t>
        <a:bodyPr/>
        <a:lstStyle/>
        <a:p>
          <a:r>
            <a:rPr lang="en-US"/>
            <a:t>• Análisis de causa raíz (RCA)</a:t>
          </a:r>
        </a:p>
      </dgm:t>
    </dgm:pt>
    <dgm:pt modelId="{754A67AC-7C71-4427-8EAF-EB6E7D1639F2}" type="parTrans" cxnId="{B4333AF0-CCE1-4161-BF67-841F7D3BEF33}">
      <dgm:prSet/>
      <dgm:spPr/>
      <dgm:t>
        <a:bodyPr/>
        <a:lstStyle/>
        <a:p>
          <a:endParaRPr lang="en-US"/>
        </a:p>
      </dgm:t>
    </dgm:pt>
    <dgm:pt modelId="{6D0BAE12-1325-40BB-9506-4BD7B3E9BB40}" type="sibTrans" cxnId="{B4333AF0-CCE1-4161-BF67-841F7D3BEF33}">
      <dgm:prSet/>
      <dgm:spPr/>
      <dgm:t>
        <a:bodyPr/>
        <a:lstStyle/>
        <a:p>
          <a:endParaRPr lang="en-US"/>
        </a:p>
      </dgm:t>
    </dgm:pt>
    <dgm:pt modelId="{3BBE7389-7AF8-4C82-B560-2F6C9FEA845E}">
      <dgm:prSet/>
      <dgm:spPr/>
      <dgm:t>
        <a:bodyPr/>
        <a:lstStyle/>
        <a:p>
          <a:r>
            <a:rPr lang="en-US"/>
            <a:t>• Registro de incidencias</a:t>
          </a:r>
        </a:p>
      </dgm:t>
    </dgm:pt>
    <dgm:pt modelId="{8F53E695-A5E4-4923-AD90-27EECDB8D628}" type="parTrans" cxnId="{14EF83EE-4EF5-4389-96B3-AE420775B4C4}">
      <dgm:prSet/>
      <dgm:spPr/>
      <dgm:t>
        <a:bodyPr/>
        <a:lstStyle/>
        <a:p>
          <a:endParaRPr lang="en-US"/>
        </a:p>
      </dgm:t>
    </dgm:pt>
    <dgm:pt modelId="{4D8D498C-EC51-4593-9634-5EA8AA57292F}" type="sibTrans" cxnId="{14EF83EE-4EF5-4389-96B3-AE420775B4C4}">
      <dgm:prSet/>
      <dgm:spPr/>
      <dgm:t>
        <a:bodyPr/>
        <a:lstStyle/>
        <a:p>
          <a:endParaRPr lang="en-US"/>
        </a:p>
      </dgm:t>
    </dgm:pt>
    <dgm:pt modelId="{3BF24C97-6493-405D-9897-BF139F8F66D9}">
      <dgm:prSet/>
      <dgm:spPr/>
      <dgm:t>
        <a:bodyPr/>
        <a:lstStyle/>
        <a:p>
          <a:r>
            <a:rPr lang="en-US"/>
            <a:t>• Priorización y escalado</a:t>
          </a:r>
        </a:p>
      </dgm:t>
    </dgm:pt>
    <dgm:pt modelId="{87C10BE6-73F3-48C6-8360-0B6E68556E5F}" type="parTrans" cxnId="{EEC1CFB2-0AD6-460F-9B2D-88275AD1F305}">
      <dgm:prSet/>
      <dgm:spPr/>
      <dgm:t>
        <a:bodyPr/>
        <a:lstStyle/>
        <a:p>
          <a:endParaRPr lang="en-US"/>
        </a:p>
      </dgm:t>
    </dgm:pt>
    <dgm:pt modelId="{0B76ABBA-AEBD-4B67-833C-D35825ACA09E}" type="sibTrans" cxnId="{EEC1CFB2-0AD6-460F-9B2D-88275AD1F305}">
      <dgm:prSet/>
      <dgm:spPr/>
      <dgm:t>
        <a:bodyPr/>
        <a:lstStyle/>
        <a:p>
          <a:endParaRPr lang="en-US"/>
        </a:p>
      </dgm:t>
    </dgm:pt>
    <dgm:pt modelId="{E536CB4B-61A2-4FC2-887C-7FF2617E52BC}" type="pres">
      <dgm:prSet presAssocID="{785C69E8-FC7D-4FB3-8FA2-B3996FB37F31}" presName="linear" presStyleCnt="0">
        <dgm:presLayoutVars>
          <dgm:animLvl val="lvl"/>
          <dgm:resizeHandles val="exact"/>
        </dgm:presLayoutVars>
      </dgm:prSet>
      <dgm:spPr/>
    </dgm:pt>
    <dgm:pt modelId="{DBDDF57D-7135-4AE7-9E21-7B12A152C78B}" type="pres">
      <dgm:prSet presAssocID="{CA09CDDD-7FBC-40F7-AA86-F824D2A7834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D00437F-FFA3-41AA-8958-189D8035193A}" type="pres">
      <dgm:prSet presAssocID="{6D0BAE12-1325-40BB-9506-4BD7B3E9BB40}" presName="spacer" presStyleCnt="0"/>
      <dgm:spPr/>
    </dgm:pt>
    <dgm:pt modelId="{56FAEBD8-0CAC-49CE-AF37-8F12CCE440EE}" type="pres">
      <dgm:prSet presAssocID="{3BBE7389-7AF8-4C82-B560-2F6C9FEA84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BD37F22-9F34-46FF-B691-A62DF1C25FB2}" type="pres">
      <dgm:prSet presAssocID="{4D8D498C-EC51-4593-9634-5EA8AA57292F}" presName="spacer" presStyleCnt="0"/>
      <dgm:spPr/>
    </dgm:pt>
    <dgm:pt modelId="{F103E0B2-7DBB-47BD-896E-F467B6B80419}" type="pres">
      <dgm:prSet presAssocID="{3BF24C97-6493-405D-9897-BF139F8F66D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859CA73-AEE4-4DC2-915D-8BCB22E9F2BA}" type="presOf" srcId="{CA09CDDD-7FBC-40F7-AA86-F824D2A7834F}" destId="{DBDDF57D-7135-4AE7-9E21-7B12A152C78B}" srcOrd="0" destOrd="0" presId="urn:microsoft.com/office/officeart/2005/8/layout/vList2"/>
    <dgm:cxn modelId="{0381D19C-E1C8-4A36-9B60-415C78ADEA02}" type="presOf" srcId="{3BBE7389-7AF8-4C82-B560-2F6C9FEA845E}" destId="{56FAEBD8-0CAC-49CE-AF37-8F12CCE440EE}" srcOrd="0" destOrd="0" presId="urn:microsoft.com/office/officeart/2005/8/layout/vList2"/>
    <dgm:cxn modelId="{EEC1CFB2-0AD6-460F-9B2D-88275AD1F305}" srcId="{785C69E8-FC7D-4FB3-8FA2-B3996FB37F31}" destId="{3BF24C97-6493-405D-9897-BF139F8F66D9}" srcOrd="2" destOrd="0" parTransId="{87C10BE6-73F3-48C6-8360-0B6E68556E5F}" sibTransId="{0B76ABBA-AEBD-4B67-833C-D35825ACA09E}"/>
    <dgm:cxn modelId="{3A9557B5-0027-4645-9569-B4158F6BF69D}" type="presOf" srcId="{785C69E8-FC7D-4FB3-8FA2-B3996FB37F31}" destId="{E536CB4B-61A2-4FC2-887C-7FF2617E52BC}" srcOrd="0" destOrd="0" presId="urn:microsoft.com/office/officeart/2005/8/layout/vList2"/>
    <dgm:cxn modelId="{CEB0E9E9-EED4-454B-9990-DD9614C588D2}" type="presOf" srcId="{3BF24C97-6493-405D-9897-BF139F8F66D9}" destId="{F103E0B2-7DBB-47BD-896E-F467B6B80419}" srcOrd="0" destOrd="0" presId="urn:microsoft.com/office/officeart/2005/8/layout/vList2"/>
    <dgm:cxn modelId="{14EF83EE-4EF5-4389-96B3-AE420775B4C4}" srcId="{785C69E8-FC7D-4FB3-8FA2-B3996FB37F31}" destId="{3BBE7389-7AF8-4C82-B560-2F6C9FEA845E}" srcOrd="1" destOrd="0" parTransId="{8F53E695-A5E4-4923-AD90-27EECDB8D628}" sibTransId="{4D8D498C-EC51-4593-9634-5EA8AA57292F}"/>
    <dgm:cxn modelId="{B4333AF0-CCE1-4161-BF67-841F7D3BEF33}" srcId="{785C69E8-FC7D-4FB3-8FA2-B3996FB37F31}" destId="{CA09CDDD-7FBC-40F7-AA86-F824D2A7834F}" srcOrd="0" destOrd="0" parTransId="{754A67AC-7C71-4427-8EAF-EB6E7D1639F2}" sibTransId="{6D0BAE12-1325-40BB-9506-4BD7B3E9BB40}"/>
    <dgm:cxn modelId="{C53176E4-21A1-470B-A690-419744B3983C}" type="presParOf" srcId="{E536CB4B-61A2-4FC2-887C-7FF2617E52BC}" destId="{DBDDF57D-7135-4AE7-9E21-7B12A152C78B}" srcOrd="0" destOrd="0" presId="urn:microsoft.com/office/officeart/2005/8/layout/vList2"/>
    <dgm:cxn modelId="{E46C3F40-5DFF-4B40-ACF6-BA09620DD04B}" type="presParOf" srcId="{E536CB4B-61A2-4FC2-887C-7FF2617E52BC}" destId="{4D00437F-FFA3-41AA-8958-189D8035193A}" srcOrd="1" destOrd="0" presId="urn:microsoft.com/office/officeart/2005/8/layout/vList2"/>
    <dgm:cxn modelId="{A8042C00-8A87-41AF-975A-C9C31FD7F33D}" type="presParOf" srcId="{E536CB4B-61A2-4FC2-887C-7FF2617E52BC}" destId="{56FAEBD8-0CAC-49CE-AF37-8F12CCE440EE}" srcOrd="2" destOrd="0" presId="urn:microsoft.com/office/officeart/2005/8/layout/vList2"/>
    <dgm:cxn modelId="{587BD7C8-A22F-4360-9A48-7017B2CF2EAC}" type="presParOf" srcId="{E536CB4B-61A2-4FC2-887C-7FF2617E52BC}" destId="{1BD37F22-9F34-46FF-B691-A62DF1C25FB2}" srcOrd="3" destOrd="0" presId="urn:microsoft.com/office/officeart/2005/8/layout/vList2"/>
    <dgm:cxn modelId="{12F5B86F-C912-4F01-8E59-66CFEEA7F0E2}" type="presParOf" srcId="{E536CB4B-61A2-4FC2-887C-7FF2617E52BC}" destId="{F103E0B2-7DBB-47BD-896E-F467B6B8041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520F0B-BF36-4F7B-B957-CF8AE37382B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891614C-0C59-40A3-92DD-368BE012B3A2}">
      <dgm:prSet/>
      <dgm:spPr/>
      <dgm:t>
        <a:bodyPr/>
        <a:lstStyle/>
        <a:p>
          <a:r>
            <a:rPr lang="en-US"/>
            <a:t>• Definición de sistema informático</a:t>
          </a:r>
        </a:p>
      </dgm:t>
    </dgm:pt>
    <dgm:pt modelId="{40EC7006-71E1-43E5-94E0-E7462CB89903}" type="parTrans" cxnId="{3D3D4B05-F34E-4178-AA49-72A3E7934EAA}">
      <dgm:prSet/>
      <dgm:spPr/>
      <dgm:t>
        <a:bodyPr/>
        <a:lstStyle/>
        <a:p>
          <a:endParaRPr lang="en-US"/>
        </a:p>
      </dgm:t>
    </dgm:pt>
    <dgm:pt modelId="{46A345A7-0487-48B9-9D8F-B700B649242E}" type="sibTrans" cxnId="{3D3D4B05-F34E-4178-AA49-72A3E7934EAA}">
      <dgm:prSet/>
      <dgm:spPr/>
      <dgm:t>
        <a:bodyPr/>
        <a:lstStyle/>
        <a:p>
          <a:endParaRPr lang="en-US"/>
        </a:p>
      </dgm:t>
    </dgm:pt>
    <dgm:pt modelId="{2D06406D-9574-4033-B05E-687489FE92E3}">
      <dgm:prSet/>
      <dgm:spPr/>
      <dgm:t>
        <a:bodyPr/>
        <a:lstStyle/>
        <a:p>
          <a:r>
            <a:rPr lang="en-US"/>
            <a:t>• Elementos: hardware, software, red</a:t>
          </a:r>
        </a:p>
      </dgm:t>
    </dgm:pt>
    <dgm:pt modelId="{F68C4625-B278-4146-AEE6-417C590CAF34}" type="parTrans" cxnId="{A9924709-06AC-4DCF-B4BD-76B8E8169EA0}">
      <dgm:prSet/>
      <dgm:spPr/>
      <dgm:t>
        <a:bodyPr/>
        <a:lstStyle/>
        <a:p>
          <a:endParaRPr lang="en-US"/>
        </a:p>
      </dgm:t>
    </dgm:pt>
    <dgm:pt modelId="{DBDFFD37-6804-438E-AC3A-FD4FD7571D37}" type="sibTrans" cxnId="{A9924709-06AC-4DCF-B4BD-76B8E8169EA0}">
      <dgm:prSet/>
      <dgm:spPr/>
      <dgm:t>
        <a:bodyPr/>
        <a:lstStyle/>
        <a:p>
          <a:endParaRPr lang="en-US"/>
        </a:p>
      </dgm:t>
    </dgm:pt>
    <dgm:pt modelId="{E330AFE3-73BB-4483-BA37-F37EB4596B1C}">
      <dgm:prSet/>
      <dgm:spPr/>
      <dgm:t>
        <a:bodyPr/>
        <a:lstStyle/>
        <a:p>
          <a:r>
            <a:rPr lang="en-US"/>
            <a:t>• Tipos de sistemas: monousuario, multiusuario, distribuidos</a:t>
          </a:r>
        </a:p>
      </dgm:t>
    </dgm:pt>
    <dgm:pt modelId="{14A5F891-E1AB-4AC9-A4F5-315E34B35B3A}" type="parTrans" cxnId="{C5AEEDB9-B27C-414E-B5E7-01E530B1AAAD}">
      <dgm:prSet/>
      <dgm:spPr/>
      <dgm:t>
        <a:bodyPr/>
        <a:lstStyle/>
        <a:p>
          <a:endParaRPr lang="en-US"/>
        </a:p>
      </dgm:t>
    </dgm:pt>
    <dgm:pt modelId="{7A646C44-3A86-4D19-8445-09C0A8489978}" type="sibTrans" cxnId="{C5AEEDB9-B27C-414E-B5E7-01E530B1AAAD}">
      <dgm:prSet/>
      <dgm:spPr/>
      <dgm:t>
        <a:bodyPr/>
        <a:lstStyle/>
        <a:p>
          <a:endParaRPr lang="en-US"/>
        </a:p>
      </dgm:t>
    </dgm:pt>
    <dgm:pt modelId="{55710E11-BD61-44CD-BA4D-963C387083B7}">
      <dgm:prSet/>
      <dgm:spPr/>
      <dgm:t>
        <a:bodyPr/>
        <a:lstStyle/>
        <a:p>
          <a:r>
            <a:rPr lang="en-US"/>
            <a:t>• Relación administrador–sistema</a:t>
          </a:r>
        </a:p>
      </dgm:t>
    </dgm:pt>
    <dgm:pt modelId="{8302FF3F-3F87-4E94-9690-22A9A113364B}" type="parTrans" cxnId="{92F5A8D7-5AF1-4F78-A3E7-336EC52B2520}">
      <dgm:prSet/>
      <dgm:spPr/>
      <dgm:t>
        <a:bodyPr/>
        <a:lstStyle/>
        <a:p>
          <a:endParaRPr lang="en-US"/>
        </a:p>
      </dgm:t>
    </dgm:pt>
    <dgm:pt modelId="{1DBCD2A1-02A6-4D47-AB73-F704A07434C2}" type="sibTrans" cxnId="{92F5A8D7-5AF1-4F78-A3E7-336EC52B2520}">
      <dgm:prSet/>
      <dgm:spPr/>
      <dgm:t>
        <a:bodyPr/>
        <a:lstStyle/>
        <a:p>
          <a:endParaRPr lang="en-US"/>
        </a:p>
      </dgm:t>
    </dgm:pt>
    <dgm:pt modelId="{FF63692E-FE48-4E1B-A5B7-20D25FBF20C2}" type="pres">
      <dgm:prSet presAssocID="{10520F0B-BF36-4F7B-B957-CF8AE37382B7}" presName="linear" presStyleCnt="0">
        <dgm:presLayoutVars>
          <dgm:animLvl val="lvl"/>
          <dgm:resizeHandles val="exact"/>
        </dgm:presLayoutVars>
      </dgm:prSet>
      <dgm:spPr/>
    </dgm:pt>
    <dgm:pt modelId="{E11031BA-2E4E-4C9D-9AB6-B33CDB40CA6D}" type="pres">
      <dgm:prSet presAssocID="{8891614C-0C59-40A3-92DD-368BE012B3A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26FEB30-15D9-4E17-8DA5-37793F7DA64E}" type="pres">
      <dgm:prSet presAssocID="{46A345A7-0487-48B9-9D8F-B700B649242E}" presName="spacer" presStyleCnt="0"/>
      <dgm:spPr/>
    </dgm:pt>
    <dgm:pt modelId="{F3BF161D-0DF1-4EB1-A501-6EEB27EE1A84}" type="pres">
      <dgm:prSet presAssocID="{2D06406D-9574-4033-B05E-687489FE92E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3F631B9-F10E-4FC0-B856-3F0AE8E5C21D}" type="pres">
      <dgm:prSet presAssocID="{DBDFFD37-6804-438E-AC3A-FD4FD7571D37}" presName="spacer" presStyleCnt="0"/>
      <dgm:spPr/>
    </dgm:pt>
    <dgm:pt modelId="{07DED1C3-66D7-4B86-B3B1-6299DB46D113}" type="pres">
      <dgm:prSet presAssocID="{E330AFE3-73BB-4483-BA37-F37EB4596B1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693081C-1C26-4044-B117-7D105A8BA5CA}" type="pres">
      <dgm:prSet presAssocID="{7A646C44-3A86-4D19-8445-09C0A8489978}" presName="spacer" presStyleCnt="0"/>
      <dgm:spPr/>
    </dgm:pt>
    <dgm:pt modelId="{95154B63-9E60-4446-9CB3-B9ACD6AFE94A}" type="pres">
      <dgm:prSet presAssocID="{55710E11-BD61-44CD-BA4D-963C387083B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D3D4B05-F34E-4178-AA49-72A3E7934EAA}" srcId="{10520F0B-BF36-4F7B-B957-CF8AE37382B7}" destId="{8891614C-0C59-40A3-92DD-368BE012B3A2}" srcOrd="0" destOrd="0" parTransId="{40EC7006-71E1-43E5-94E0-E7462CB89903}" sibTransId="{46A345A7-0487-48B9-9D8F-B700B649242E}"/>
    <dgm:cxn modelId="{A9924709-06AC-4DCF-B4BD-76B8E8169EA0}" srcId="{10520F0B-BF36-4F7B-B957-CF8AE37382B7}" destId="{2D06406D-9574-4033-B05E-687489FE92E3}" srcOrd="1" destOrd="0" parTransId="{F68C4625-B278-4146-AEE6-417C590CAF34}" sibTransId="{DBDFFD37-6804-438E-AC3A-FD4FD7571D37}"/>
    <dgm:cxn modelId="{0EA1C363-3335-4281-81D6-F0410BFD2DF5}" type="presOf" srcId="{2D06406D-9574-4033-B05E-687489FE92E3}" destId="{F3BF161D-0DF1-4EB1-A501-6EEB27EE1A84}" srcOrd="0" destOrd="0" presId="urn:microsoft.com/office/officeart/2005/8/layout/vList2"/>
    <dgm:cxn modelId="{D6B11F7D-DCA0-437E-9173-C3299021BE3D}" type="presOf" srcId="{8891614C-0C59-40A3-92DD-368BE012B3A2}" destId="{E11031BA-2E4E-4C9D-9AB6-B33CDB40CA6D}" srcOrd="0" destOrd="0" presId="urn:microsoft.com/office/officeart/2005/8/layout/vList2"/>
    <dgm:cxn modelId="{B4BFE9B1-0588-4A25-90C5-8EBFB13C262E}" type="presOf" srcId="{E330AFE3-73BB-4483-BA37-F37EB4596B1C}" destId="{07DED1C3-66D7-4B86-B3B1-6299DB46D113}" srcOrd="0" destOrd="0" presId="urn:microsoft.com/office/officeart/2005/8/layout/vList2"/>
    <dgm:cxn modelId="{C5AEEDB9-B27C-414E-B5E7-01E530B1AAAD}" srcId="{10520F0B-BF36-4F7B-B957-CF8AE37382B7}" destId="{E330AFE3-73BB-4483-BA37-F37EB4596B1C}" srcOrd="2" destOrd="0" parTransId="{14A5F891-E1AB-4AC9-A4F5-315E34B35B3A}" sibTransId="{7A646C44-3A86-4D19-8445-09C0A8489978}"/>
    <dgm:cxn modelId="{92F5A8D7-5AF1-4F78-A3E7-336EC52B2520}" srcId="{10520F0B-BF36-4F7B-B957-CF8AE37382B7}" destId="{55710E11-BD61-44CD-BA4D-963C387083B7}" srcOrd="3" destOrd="0" parTransId="{8302FF3F-3F87-4E94-9690-22A9A113364B}" sibTransId="{1DBCD2A1-02A6-4D47-AB73-F704A07434C2}"/>
    <dgm:cxn modelId="{891AB7FB-9D15-4F08-A312-EC3FCEA0C7C2}" type="presOf" srcId="{10520F0B-BF36-4F7B-B957-CF8AE37382B7}" destId="{FF63692E-FE48-4E1B-A5B7-20D25FBF20C2}" srcOrd="0" destOrd="0" presId="urn:microsoft.com/office/officeart/2005/8/layout/vList2"/>
    <dgm:cxn modelId="{2D4ACFFE-F891-4D83-AA07-F763ED4C17E3}" type="presOf" srcId="{55710E11-BD61-44CD-BA4D-963C387083B7}" destId="{95154B63-9E60-4446-9CB3-B9ACD6AFE94A}" srcOrd="0" destOrd="0" presId="urn:microsoft.com/office/officeart/2005/8/layout/vList2"/>
    <dgm:cxn modelId="{AE5CE128-5355-4B6C-968B-EA3ED0CD1134}" type="presParOf" srcId="{FF63692E-FE48-4E1B-A5B7-20D25FBF20C2}" destId="{E11031BA-2E4E-4C9D-9AB6-B33CDB40CA6D}" srcOrd="0" destOrd="0" presId="urn:microsoft.com/office/officeart/2005/8/layout/vList2"/>
    <dgm:cxn modelId="{B4A15F3F-E1D6-403C-82F9-97E0F692B444}" type="presParOf" srcId="{FF63692E-FE48-4E1B-A5B7-20D25FBF20C2}" destId="{626FEB30-15D9-4E17-8DA5-37793F7DA64E}" srcOrd="1" destOrd="0" presId="urn:microsoft.com/office/officeart/2005/8/layout/vList2"/>
    <dgm:cxn modelId="{88F1FB20-5A4C-4441-86CA-8219570C894B}" type="presParOf" srcId="{FF63692E-FE48-4E1B-A5B7-20D25FBF20C2}" destId="{F3BF161D-0DF1-4EB1-A501-6EEB27EE1A84}" srcOrd="2" destOrd="0" presId="urn:microsoft.com/office/officeart/2005/8/layout/vList2"/>
    <dgm:cxn modelId="{39B325D3-4DB8-4B4F-BE62-00F3745DA19E}" type="presParOf" srcId="{FF63692E-FE48-4E1B-A5B7-20D25FBF20C2}" destId="{13F631B9-F10E-4FC0-B856-3F0AE8E5C21D}" srcOrd="3" destOrd="0" presId="urn:microsoft.com/office/officeart/2005/8/layout/vList2"/>
    <dgm:cxn modelId="{130A835C-321C-41AA-ADF9-AFDAC6A6F0ED}" type="presParOf" srcId="{FF63692E-FE48-4E1B-A5B7-20D25FBF20C2}" destId="{07DED1C3-66D7-4B86-B3B1-6299DB46D113}" srcOrd="4" destOrd="0" presId="urn:microsoft.com/office/officeart/2005/8/layout/vList2"/>
    <dgm:cxn modelId="{BAE3A9CA-FBDB-43AF-9ABA-7686D1686DAE}" type="presParOf" srcId="{FF63692E-FE48-4E1B-A5B7-20D25FBF20C2}" destId="{2693081C-1C26-4044-B117-7D105A8BA5CA}" srcOrd="5" destOrd="0" presId="urn:microsoft.com/office/officeart/2005/8/layout/vList2"/>
    <dgm:cxn modelId="{2871D50C-42A7-4D03-A02E-0126A1C42735}" type="presParOf" srcId="{FF63692E-FE48-4E1B-A5B7-20D25FBF20C2}" destId="{95154B63-9E60-4446-9CB3-B9ACD6AFE94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E1868DA-1B37-4AD0-9522-D322C205401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63C64E3-6F7E-4820-8484-10162787053E}">
      <dgm:prSet/>
      <dgm:spPr/>
      <dgm:t>
        <a:bodyPr/>
        <a:lstStyle/>
        <a:p>
          <a:r>
            <a:rPr lang="en-US"/>
            <a:t>• Administración completa de un servidor</a:t>
          </a:r>
        </a:p>
      </dgm:t>
    </dgm:pt>
    <dgm:pt modelId="{7FBCAF83-F850-4AF8-9654-12CFEACD0A49}" type="parTrans" cxnId="{2799610F-9C5C-416C-A20C-0AD2BF8C1DB8}">
      <dgm:prSet/>
      <dgm:spPr/>
      <dgm:t>
        <a:bodyPr/>
        <a:lstStyle/>
        <a:p>
          <a:endParaRPr lang="en-US"/>
        </a:p>
      </dgm:t>
    </dgm:pt>
    <dgm:pt modelId="{47E1218E-C7A9-470A-9901-76A57F491B10}" type="sibTrans" cxnId="{2799610F-9C5C-416C-A20C-0AD2BF8C1DB8}">
      <dgm:prSet/>
      <dgm:spPr/>
      <dgm:t>
        <a:bodyPr/>
        <a:lstStyle/>
        <a:p>
          <a:endParaRPr lang="en-US"/>
        </a:p>
      </dgm:t>
    </dgm:pt>
    <dgm:pt modelId="{FF432F7E-FA12-4CC5-AF8D-249B7DEFC629}">
      <dgm:prSet/>
      <dgm:spPr/>
      <dgm:t>
        <a:bodyPr/>
        <a:lstStyle/>
        <a:p>
          <a:r>
            <a:rPr lang="en-US" dirty="0"/>
            <a:t>• </a:t>
          </a:r>
          <a:r>
            <a:rPr lang="en-US" dirty="0" err="1"/>
            <a:t>Monitorización</a:t>
          </a:r>
          <a:r>
            <a:rPr lang="en-US" dirty="0"/>
            <a:t>, </a:t>
          </a:r>
          <a:r>
            <a:rPr lang="en-US" dirty="0" err="1"/>
            <a:t>seguridad</a:t>
          </a:r>
          <a:r>
            <a:rPr lang="en-US" dirty="0"/>
            <a:t>, backups</a:t>
          </a:r>
        </a:p>
      </dgm:t>
    </dgm:pt>
    <dgm:pt modelId="{745F1F68-EB4C-4A02-8E9E-4C0CA3EB2DAE}" type="parTrans" cxnId="{A674E669-8802-4C88-B69D-D8C759C568F0}">
      <dgm:prSet/>
      <dgm:spPr/>
      <dgm:t>
        <a:bodyPr/>
        <a:lstStyle/>
        <a:p>
          <a:endParaRPr lang="en-US"/>
        </a:p>
      </dgm:t>
    </dgm:pt>
    <dgm:pt modelId="{C46763B9-0595-4115-909B-CD3D2132075E}" type="sibTrans" cxnId="{A674E669-8802-4C88-B69D-D8C759C568F0}">
      <dgm:prSet/>
      <dgm:spPr/>
      <dgm:t>
        <a:bodyPr/>
        <a:lstStyle/>
        <a:p>
          <a:endParaRPr lang="en-US"/>
        </a:p>
      </dgm:t>
    </dgm:pt>
    <dgm:pt modelId="{76865146-73BD-461F-9B16-BD20E2A8DDB7}">
      <dgm:prSet/>
      <dgm:spPr/>
      <dgm:t>
        <a:bodyPr/>
        <a:lstStyle/>
        <a:p>
          <a:r>
            <a:rPr lang="en-US"/>
            <a:t>• Documentación final</a:t>
          </a:r>
        </a:p>
      </dgm:t>
    </dgm:pt>
    <dgm:pt modelId="{3FCD2E9B-AF32-4A21-AD89-0B1F87F1C87F}" type="parTrans" cxnId="{5CC2B4A0-5BFA-4478-BE39-B35CBC2BCD01}">
      <dgm:prSet/>
      <dgm:spPr/>
      <dgm:t>
        <a:bodyPr/>
        <a:lstStyle/>
        <a:p>
          <a:endParaRPr lang="en-US"/>
        </a:p>
      </dgm:t>
    </dgm:pt>
    <dgm:pt modelId="{7F78D25E-A325-4844-AFDF-8163A5AB8616}" type="sibTrans" cxnId="{5CC2B4A0-5BFA-4478-BE39-B35CBC2BCD01}">
      <dgm:prSet/>
      <dgm:spPr/>
      <dgm:t>
        <a:bodyPr/>
        <a:lstStyle/>
        <a:p>
          <a:endParaRPr lang="en-US"/>
        </a:p>
      </dgm:t>
    </dgm:pt>
    <dgm:pt modelId="{4F192B15-BA59-498C-83BD-A071B3CF1BA0}" type="pres">
      <dgm:prSet presAssocID="{8E1868DA-1B37-4AD0-9522-D322C2054012}" presName="vert0" presStyleCnt="0">
        <dgm:presLayoutVars>
          <dgm:dir/>
          <dgm:animOne val="branch"/>
          <dgm:animLvl val="lvl"/>
        </dgm:presLayoutVars>
      </dgm:prSet>
      <dgm:spPr/>
    </dgm:pt>
    <dgm:pt modelId="{854CFF4C-0407-438B-BFE9-ED19812DDB44}" type="pres">
      <dgm:prSet presAssocID="{D63C64E3-6F7E-4820-8484-10162787053E}" presName="thickLine" presStyleLbl="alignNode1" presStyleIdx="0" presStyleCnt="3"/>
      <dgm:spPr/>
    </dgm:pt>
    <dgm:pt modelId="{534A6551-5BC2-460C-ADB1-7910C73790FF}" type="pres">
      <dgm:prSet presAssocID="{D63C64E3-6F7E-4820-8484-10162787053E}" presName="horz1" presStyleCnt="0"/>
      <dgm:spPr/>
    </dgm:pt>
    <dgm:pt modelId="{C4D782C4-D231-4026-81E5-B65F62C042E3}" type="pres">
      <dgm:prSet presAssocID="{D63C64E3-6F7E-4820-8484-10162787053E}" presName="tx1" presStyleLbl="revTx" presStyleIdx="0" presStyleCnt="3"/>
      <dgm:spPr/>
    </dgm:pt>
    <dgm:pt modelId="{AB77B035-BC68-41C0-AFE7-82316A60B6FE}" type="pres">
      <dgm:prSet presAssocID="{D63C64E3-6F7E-4820-8484-10162787053E}" presName="vert1" presStyleCnt="0"/>
      <dgm:spPr/>
    </dgm:pt>
    <dgm:pt modelId="{5AA90E07-2A14-4E0A-A6E0-57D3931DFD03}" type="pres">
      <dgm:prSet presAssocID="{FF432F7E-FA12-4CC5-AF8D-249B7DEFC629}" presName="thickLine" presStyleLbl="alignNode1" presStyleIdx="1" presStyleCnt="3"/>
      <dgm:spPr/>
    </dgm:pt>
    <dgm:pt modelId="{AAFF84AC-A57C-40E1-8DD5-92C8C1E75E3A}" type="pres">
      <dgm:prSet presAssocID="{FF432F7E-FA12-4CC5-AF8D-249B7DEFC629}" presName="horz1" presStyleCnt="0"/>
      <dgm:spPr/>
    </dgm:pt>
    <dgm:pt modelId="{DFA11B5E-7996-4DC4-B2D4-F5F3617458DA}" type="pres">
      <dgm:prSet presAssocID="{FF432F7E-FA12-4CC5-AF8D-249B7DEFC629}" presName="tx1" presStyleLbl="revTx" presStyleIdx="1" presStyleCnt="3"/>
      <dgm:spPr/>
    </dgm:pt>
    <dgm:pt modelId="{A14A5266-877A-4073-852F-D2B3269A4EE9}" type="pres">
      <dgm:prSet presAssocID="{FF432F7E-FA12-4CC5-AF8D-249B7DEFC629}" presName="vert1" presStyleCnt="0"/>
      <dgm:spPr/>
    </dgm:pt>
    <dgm:pt modelId="{3A9B6197-89BF-4536-AB47-E472C98471EF}" type="pres">
      <dgm:prSet presAssocID="{76865146-73BD-461F-9B16-BD20E2A8DDB7}" presName="thickLine" presStyleLbl="alignNode1" presStyleIdx="2" presStyleCnt="3"/>
      <dgm:spPr/>
    </dgm:pt>
    <dgm:pt modelId="{C77EFE65-669E-4BA6-95E0-3A27BA8F7329}" type="pres">
      <dgm:prSet presAssocID="{76865146-73BD-461F-9B16-BD20E2A8DDB7}" presName="horz1" presStyleCnt="0"/>
      <dgm:spPr/>
    </dgm:pt>
    <dgm:pt modelId="{53E80BD8-EB3C-44C4-9C66-37124D2B7C8E}" type="pres">
      <dgm:prSet presAssocID="{76865146-73BD-461F-9B16-BD20E2A8DDB7}" presName="tx1" presStyleLbl="revTx" presStyleIdx="2" presStyleCnt="3"/>
      <dgm:spPr/>
    </dgm:pt>
    <dgm:pt modelId="{D5788041-0392-438C-8D75-972FD03BBBE9}" type="pres">
      <dgm:prSet presAssocID="{76865146-73BD-461F-9B16-BD20E2A8DDB7}" presName="vert1" presStyleCnt="0"/>
      <dgm:spPr/>
    </dgm:pt>
  </dgm:ptLst>
  <dgm:cxnLst>
    <dgm:cxn modelId="{AB7BE10C-6453-498A-8EA5-1066C679D296}" type="presOf" srcId="{76865146-73BD-461F-9B16-BD20E2A8DDB7}" destId="{53E80BD8-EB3C-44C4-9C66-37124D2B7C8E}" srcOrd="0" destOrd="0" presId="urn:microsoft.com/office/officeart/2008/layout/LinedList"/>
    <dgm:cxn modelId="{2799610F-9C5C-416C-A20C-0AD2BF8C1DB8}" srcId="{8E1868DA-1B37-4AD0-9522-D322C2054012}" destId="{D63C64E3-6F7E-4820-8484-10162787053E}" srcOrd="0" destOrd="0" parTransId="{7FBCAF83-F850-4AF8-9654-12CFEACD0A49}" sibTransId="{47E1218E-C7A9-470A-9901-76A57F491B10}"/>
    <dgm:cxn modelId="{7E03C513-FC1E-43DE-B7D4-06FFD68FFC5B}" type="presOf" srcId="{FF432F7E-FA12-4CC5-AF8D-249B7DEFC629}" destId="{DFA11B5E-7996-4DC4-B2D4-F5F3617458DA}" srcOrd="0" destOrd="0" presId="urn:microsoft.com/office/officeart/2008/layout/LinedList"/>
    <dgm:cxn modelId="{A674E669-8802-4C88-B69D-D8C759C568F0}" srcId="{8E1868DA-1B37-4AD0-9522-D322C2054012}" destId="{FF432F7E-FA12-4CC5-AF8D-249B7DEFC629}" srcOrd="1" destOrd="0" parTransId="{745F1F68-EB4C-4A02-8E9E-4C0CA3EB2DAE}" sibTransId="{C46763B9-0595-4115-909B-CD3D2132075E}"/>
    <dgm:cxn modelId="{032F4E6B-C3A3-4164-89E1-6D279EDA5AD4}" type="presOf" srcId="{D63C64E3-6F7E-4820-8484-10162787053E}" destId="{C4D782C4-D231-4026-81E5-B65F62C042E3}" srcOrd="0" destOrd="0" presId="urn:microsoft.com/office/officeart/2008/layout/LinedList"/>
    <dgm:cxn modelId="{5CC2B4A0-5BFA-4478-BE39-B35CBC2BCD01}" srcId="{8E1868DA-1B37-4AD0-9522-D322C2054012}" destId="{76865146-73BD-461F-9B16-BD20E2A8DDB7}" srcOrd="2" destOrd="0" parTransId="{3FCD2E9B-AF32-4A21-AD89-0B1F87F1C87F}" sibTransId="{7F78D25E-A325-4844-AFDF-8163A5AB8616}"/>
    <dgm:cxn modelId="{4E74C6DF-B8C8-46A0-830D-FBAB8851B39C}" type="presOf" srcId="{8E1868DA-1B37-4AD0-9522-D322C2054012}" destId="{4F192B15-BA59-498C-83BD-A071B3CF1BA0}" srcOrd="0" destOrd="0" presId="urn:microsoft.com/office/officeart/2008/layout/LinedList"/>
    <dgm:cxn modelId="{17EFC801-768E-4A9E-87CB-DB1118831B4D}" type="presParOf" srcId="{4F192B15-BA59-498C-83BD-A071B3CF1BA0}" destId="{854CFF4C-0407-438B-BFE9-ED19812DDB44}" srcOrd="0" destOrd="0" presId="urn:microsoft.com/office/officeart/2008/layout/LinedList"/>
    <dgm:cxn modelId="{D93A1CCC-5FEF-47E3-A7F5-C15E83189D44}" type="presParOf" srcId="{4F192B15-BA59-498C-83BD-A071B3CF1BA0}" destId="{534A6551-5BC2-460C-ADB1-7910C73790FF}" srcOrd="1" destOrd="0" presId="urn:microsoft.com/office/officeart/2008/layout/LinedList"/>
    <dgm:cxn modelId="{722ACDC6-5A34-4CF3-B744-0EEE1D526ACF}" type="presParOf" srcId="{534A6551-5BC2-460C-ADB1-7910C73790FF}" destId="{C4D782C4-D231-4026-81E5-B65F62C042E3}" srcOrd="0" destOrd="0" presId="urn:microsoft.com/office/officeart/2008/layout/LinedList"/>
    <dgm:cxn modelId="{5D8972A4-240C-4841-953A-5E18D412BC30}" type="presParOf" srcId="{534A6551-5BC2-460C-ADB1-7910C73790FF}" destId="{AB77B035-BC68-41C0-AFE7-82316A60B6FE}" srcOrd="1" destOrd="0" presId="urn:microsoft.com/office/officeart/2008/layout/LinedList"/>
    <dgm:cxn modelId="{F2EB5C60-7E70-4B03-827C-6CB332E743D0}" type="presParOf" srcId="{4F192B15-BA59-498C-83BD-A071B3CF1BA0}" destId="{5AA90E07-2A14-4E0A-A6E0-57D3931DFD03}" srcOrd="2" destOrd="0" presId="urn:microsoft.com/office/officeart/2008/layout/LinedList"/>
    <dgm:cxn modelId="{5DA9DB43-1D6C-4F77-830D-65F7C2D3067C}" type="presParOf" srcId="{4F192B15-BA59-498C-83BD-A071B3CF1BA0}" destId="{AAFF84AC-A57C-40E1-8DD5-92C8C1E75E3A}" srcOrd="3" destOrd="0" presId="urn:microsoft.com/office/officeart/2008/layout/LinedList"/>
    <dgm:cxn modelId="{2AC1A8D5-2112-4077-A738-8A92AAC42E18}" type="presParOf" srcId="{AAFF84AC-A57C-40E1-8DD5-92C8C1E75E3A}" destId="{DFA11B5E-7996-4DC4-B2D4-F5F3617458DA}" srcOrd="0" destOrd="0" presId="urn:microsoft.com/office/officeart/2008/layout/LinedList"/>
    <dgm:cxn modelId="{A2345294-96EC-4F5B-8D43-902FFE475485}" type="presParOf" srcId="{AAFF84AC-A57C-40E1-8DD5-92C8C1E75E3A}" destId="{A14A5266-877A-4073-852F-D2B3269A4EE9}" srcOrd="1" destOrd="0" presId="urn:microsoft.com/office/officeart/2008/layout/LinedList"/>
    <dgm:cxn modelId="{B14AEFB4-BFF5-42C5-9D28-A02FB34F5677}" type="presParOf" srcId="{4F192B15-BA59-498C-83BD-A071B3CF1BA0}" destId="{3A9B6197-89BF-4536-AB47-E472C98471EF}" srcOrd="4" destOrd="0" presId="urn:microsoft.com/office/officeart/2008/layout/LinedList"/>
    <dgm:cxn modelId="{65C4F42D-52C8-4644-B007-1A8902990C56}" type="presParOf" srcId="{4F192B15-BA59-498C-83BD-A071B3CF1BA0}" destId="{C77EFE65-669E-4BA6-95E0-3A27BA8F7329}" srcOrd="5" destOrd="0" presId="urn:microsoft.com/office/officeart/2008/layout/LinedList"/>
    <dgm:cxn modelId="{BF62A919-36A1-4B17-B4B8-F7740EE3EBA0}" type="presParOf" srcId="{C77EFE65-669E-4BA6-95E0-3A27BA8F7329}" destId="{53E80BD8-EB3C-44C4-9C66-37124D2B7C8E}" srcOrd="0" destOrd="0" presId="urn:microsoft.com/office/officeart/2008/layout/LinedList"/>
    <dgm:cxn modelId="{EEDA1E34-ABC4-45B7-AFFB-40965C361042}" type="presParOf" srcId="{C77EFE65-669E-4BA6-95E0-3A27BA8F7329}" destId="{D5788041-0392-438C-8D75-972FD03BBBE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1C0D93-BDB9-4B31-B610-99151123D59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7592E93-0684-45BD-99B0-ECBEDA94FF37}">
      <dgm:prSet/>
      <dgm:spPr/>
      <dgm:t>
        <a:bodyPr/>
        <a:lstStyle/>
        <a:p>
          <a:r>
            <a:rPr lang="en-US"/>
            <a:t>• Qué es un proceso</a:t>
          </a:r>
        </a:p>
      </dgm:t>
    </dgm:pt>
    <dgm:pt modelId="{3E739522-A9C6-4487-93A2-D0B3CAD307A2}" type="parTrans" cxnId="{4CF37149-0853-4ED4-94C3-7D5FD7AEBF21}">
      <dgm:prSet/>
      <dgm:spPr/>
      <dgm:t>
        <a:bodyPr/>
        <a:lstStyle/>
        <a:p>
          <a:endParaRPr lang="en-US"/>
        </a:p>
      </dgm:t>
    </dgm:pt>
    <dgm:pt modelId="{B7497583-7165-49ED-A36B-08F0E629EB82}" type="sibTrans" cxnId="{4CF37149-0853-4ED4-94C3-7D5FD7AEBF21}">
      <dgm:prSet/>
      <dgm:spPr/>
      <dgm:t>
        <a:bodyPr/>
        <a:lstStyle/>
        <a:p>
          <a:endParaRPr lang="en-US"/>
        </a:p>
      </dgm:t>
    </dgm:pt>
    <dgm:pt modelId="{E994FC56-6230-4819-B9F9-7DD1D632B9F0}">
      <dgm:prSet/>
      <dgm:spPr/>
      <dgm:t>
        <a:bodyPr/>
        <a:lstStyle/>
        <a:p>
          <a:r>
            <a:rPr lang="en-US"/>
            <a:t>• Estados del proceso</a:t>
          </a:r>
        </a:p>
      </dgm:t>
    </dgm:pt>
    <dgm:pt modelId="{05157E75-F8AC-4129-A856-7B21505B83F8}" type="parTrans" cxnId="{D3E3DA15-BCEE-4CC6-81E5-4FE1F5BA07B2}">
      <dgm:prSet/>
      <dgm:spPr/>
      <dgm:t>
        <a:bodyPr/>
        <a:lstStyle/>
        <a:p>
          <a:endParaRPr lang="en-US"/>
        </a:p>
      </dgm:t>
    </dgm:pt>
    <dgm:pt modelId="{F7BD12C5-CAB9-481A-ADE5-F233125ECF22}" type="sibTrans" cxnId="{D3E3DA15-BCEE-4CC6-81E5-4FE1F5BA07B2}">
      <dgm:prSet/>
      <dgm:spPr/>
      <dgm:t>
        <a:bodyPr/>
        <a:lstStyle/>
        <a:p>
          <a:endParaRPr lang="en-US"/>
        </a:p>
      </dgm:t>
    </dgm:pt>
    <dgm:pt modelId="{E5385957-10E4-4CDB-BB73-D61FB67A42D6}">
      <dgm:prSet/>
      <dgm:spPr/>
      <dgm:t>
        <a:bodyPr/>
        <a:lstStyle/>
        <a:p>
          <a:r>
            <a:rPr lang="en-US"/>
            <a:t>• Creación, finalización, suspensión</a:t>
          </a:r>
        </a:p>
      </dgm:t>
    </dgm:pt>
    <dgm:pt modelId="{9A43C941-E967-4F46-B554-FE228402F9ED}" type="parTrans" cxnId="{08B95B73-690B-45B8-A88E-E3459C5F4553}">
      <dgm:prSet/>
      <dgm:spPr/>
      <dgm:t>
        <a:bodyPr/>
        <a:lstStyle/>
        <a:p>
          <a:endParaRPr lang="en-US"/>
        </a:p>
      </dgm:t>
    </dgm:pt>
    <dgm:pt modelId="{ED408585-6DC1-46CE-9FF8-46F361FA07A1}" type="sibTrans" cxnId="{08B95B73-690B-45B8-A88E-E3459C5F4553}">
      <dgm:prSet/>
      <dgm:spPr/>
      <dgm:t>
        <a:bodyPr/>
        <a:lstStyle/>
        <a:p>
          <a:endParaRPr lang="en-US"/>
        </a:p>
      </dgm:t>
    </dgm:pt>
    <dgm:pt modelId="{FB3F88B9-B309-46F0-8DFB-55CAADB7B6EA}">
      <dgm:prSet/>
      <dgm:spPr/>
      <dgm:t>
        <a:bodyPr/>
        <a:lstStyle/>
        <a:p>
          <a:r>
            <a:rPr lang="en-US"/>
            <a:t>• Árbol de procesos y procesos huérfanos</a:t>
          </a:r>
        </a:p>
      </dgm:t>
    </dgm:pt>
    <dgm:pt modelId="{22C1C047-BC90-4759-9FDD-BB8B35296B20}" type="parTrans" cxnId="{C848FED6-2199-4B93-87EA-4E64785E05D3}">
      <dgm:prSet/>
      <dgm:spPr/>
      <dgm:t>
        <a:bodyPr/>
        <a:lstStyle/>
        <a:p>
          <a:endParaRPr lang="en-US"/>
        </a:p>
      </dgm:t>
    </dgm:pt>
    <dgm:pt modelId="{C9A606B0-6C52-4082-AB86-2E113438EFB0}" type="sibTrans" cxnId="{C848FED6-2199-4B93-87EA-4E64785E05D3}">
      <dgm:prSet/>
      <dgm:spPr/>
      <dgm:t>
        <a:bodyPr/>
        <a:lstStyle/>
        <a:p>
          <a:endParaRPr lang="en-US"/>
        </a:p>
      </dgm:t>
    </dgm:pt>
    <dgm:pt modelId="{A2C72D63-C218-4318-83B2-11C30BD87044}" type="pres">
      <dgm:prSet presAssocID="{2C1C0D93-BDB9-4B31-B610-99151123D590}" presName="linear" presStyleCnt="0">
        <dgm:presLayoutVars>
          <dgm:animLvl val="lvl"/>
          <dgm:resizeHandles val="exact"/>
        </dgm:presLayoutVars>
      </dgm:prSet>
      <dgm:spPr/>
    </dgm:pt>
    <dgm:pt modelId="{446E8F2B-C167-4E1F-A6AF-C0C90EAEF259}" type="pres">
      <dgm:prSet presAssocID="{37592E93-0684-45BD-99B0-ECBEDA94FF3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776AA60-63F4-4014-B2EF-4805E31E9D94}" type="pres">
      <dgm:prSet presAssocID="{B7497583-7165-49ED-A36B-08F0E629EB82}" presName="spacer" presStyleCnt="0"/>
      <dgm:spPr/>
    </dgm:pt>
    <dgm:pt modelId="{212230D6-0A4C-4258-8F7B-E478B20F9132}" type="pres">
      <dgm:prSet presAssocID="{E994FC56-6230-4819-B9F9-7DD1D632B9F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742C520-CD03-40C1-B73B-B8C74AFF65C7}" type="pres">
      <dgm:prSet presAssocID="{F7BD12C5-CAB9-481A-ADE5-F233125ECF22}" presName="spacer" presStyleCnt="0"/>
      <dgm:spPr/>
    </dgm:pt>
    <dgm:pt modelId="{F4924AC0-329C-4956-A2F0-B6CAF383F0A6}" type="pres">
      <dgm:prSet presAssocID="{E5385957-10E4-4CDB-BB73-D61FB67A42D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843B17B-DBD6-4A21-B121-C5045EDD4349}" type="pres">
      <dgm:prSet presAssocID="{ED408585-6DC1-46CE-9FF8-46F361FA07A1}" presName="spacer" presStyleCnt="0"/>
      <dgm:spPr/>
    </dgm:pt>
    <dgm:pt modelId="{45DB6530-C80A-4A85-BEF9-FEDC7C456C04}" type="pres">
      <dgm:prSet presAssocID="{FB3F88B9-B309-46F0-8DFB-55CAADB7B6E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723F409-E682-40CE-BDC5-634C5455B614}" type="presOf" srcId="{FB3F88B9-B309-46F0-8DFB-55CAADB7B6EA}" destId="{45DB6530-C80A-4A85-BEF9-FEDC7C456C04}" srcOrd="0" destOrd="0" presId="urn:microsoft.com/office/officeart/2005/8/layout/vList2"/>
    <dgm:cxn modelId="{83DB5711-00DF-4064-991F-B7751C35B1A5}" type="presOf" srcId="{E994FC56-6230-4819-B9F9-7DD1D632B9F0}" destId="{212230D6-0A4C-4258-8F7B-E478B20F9132}" srcOrd="0" destOrd="0" presId="urn:microsoft.com/office/officeart/2005/8/layout/vList2"/>
    <dgm:cxn modelId="{D3E3DA15-BCEE-4CC6-81E5-4FE1F5BA07B2}" srcId="{2C1C0D93-BDB9-4B31-B610-99151123D590}" destId="{E994FC56-6230-4819-B9F9-7DD1D632B9F0}" srcOrd="1" destOrd="0" parTransId="{05157E75-F8AC-4129-A856-7B21505B83F8}" sibTransId="{F7BD12C5-CAB9-481A-ADE5-F233125ECF22}"/>
    <dgm:cxn modelId="{5E41473B-EA03-4BFE-8050-801D8D5A3FFC}" type="presOf" srcId="{E5385957-10E4-4CDB-BB73-D61FB67A42D6}" destId="{F4924AC0-329C-4956-A2F0-B6CAF383F0A6}" srcOrd="0" destOrd="0" presId="urn:microsoft.com/office/officeart/2005/8/layout/vList2"/>
    <dgm:cxn modelId="{4CF37149-0853-4ED4-94C3-7D5FD7AEBF21}" srcId="{2C1C0D93-BDB9-4B31-B610-99151123D590}" destId="{37592E93-0684-45BD-99B0-ECBEDA94FF37}" srcOrd="0" destOrd="0" parTransId="{3E739522-A9C6-4487-93A2-D0B3CAD307A2}" sibTransId="{B7497583-7165-49ED-A36B-08F0E629EB82}"/>
    <dgm:cxn modelId="{08B95B73-690B-45B8-A88E-E3459C5F4553}" srcId="{2C1C0D93-BDB9-4B31-B610-99151123D590}" destId="{E5385957-10E4-4CDB-BB73-D61FB67A42D6}" srcOrd="2" destOrd="0" parTransId="{9A43C941-E967-4F46-B554-FE228402F9ED}" sibTransId="{ED408585-6DC1-46CE-9FF8-46F361FA07A1}"/>
    <dgm:cxn modelId="{5F927EA1-6A4E-4CD8-8239-3CA86C878E83}" type="presOf" srcId="{37592E93-0684-45BD-99B0-ECBEDA94FF37}" destId="{446E8F2B-C167-4E1F-A6AF-C0C90EAEF259}" srcOrd="0" destOrd="0" presId="urn:microsoft.com/office/officeart/2005/8/layout/vList2"/>
    <dgm:cxn modelId="{6AE59AA1-95FF-4E8F-8C37-9907F075498A}" type="presOf" srcId="{2C1C0D93-BDB9-4B31-B610-99151123D590}" destId="{A2C72D63-C218-4318-83B2-11C30BD87044}" srcOrd="0" destOrd="0" presId="urn:microsoft.com/office/officeart/2005/8/layout/vList2"/>
    <dgm:cxn modelId="{C848FED6-2199-4B93-87EA-4E64785E05D3}" srcId="{2C1C0D93-BDB9-4B31-B610-99151123D590}" destId="{FB3F88B9-B309-46F0-8DFB-55CAADB7B6EA}" srcOrd="3" destOrd="0" parTransId="{22C1C047-BC90-4759-9FDD-BB8B35296B20}" sibTransId="{C9A606B0-6C52-4082-AB86-2E113438EFB0}"/>
    <dgm:cxn modelId="{EB42929B-8927-455B-9CBC-B64F63213E70}" type="presParOf" srcId="{A2C72D63-C218-4318-83B2-11C30BD87044}" destId="{446E8F2B-C167-4E1F-A6AF-C0C90EAEF259}" srcOrd="0" destOrd="0" presId="urn:microsoft.com/office/officeart/2005/8/layout/vList2"/>
    <dgm:cxn modelId="{87992F97-BFF1-4DFE-95AE-1A26DA441EE7}" type="presParOf" srcId="{A2C72D63-C218-4318-83B2-11C30BD87044}" destId="{4776AA60-63F4-4014-B2EF-4805E31E9D94}" srcOrd="1" destOrd="0" presId="urn:microsoft.com/office/officeart/2005/8/layout/vList2"/>
    <dgm:cxn modelId="{AF8564BF-416A-4BDE-A5E6-D14F6664FA08}" type="presParOf" srcId="{A2C72D63-C218-4318-83B2-11C30BD87044}" destId="{212230D6-0A4C-4258-8F7B-E478B20F9132}" srcOrd="2" destOrd="0" presId="urn:microsoft.com/office/officeart/2005/8/layout/vList2"/>
    <dgm:cxn modelId="{462371FE-2C22-42A8-9055-E3319EDD869A}" type="presParOf" srcId="{A2C72D63-C218-4318-83B2-11C30BD87044}" destId="{2742C520-CD03-40C1-B73B-B8C74AFF65C7}" srcOrd="3" destOrd="0" presId="urn:microsoft.com/office/officeart/2005/8/layout/vList2"/>
    <dgm:cxn modelId="{4C2DE8BE-C0AF-4447-ADE7-B644C0C15774}" type="presParOf" srcId="{A2C72D63-C218-4318-83B2-11C30BD87044}" destId="{F4924AC0-329C-4956-A2F0-B6CAF383F0A6}" srcOrd="4" destOrd="0" presId="urn:microsoft.com/office/officeart/2005/8/layout/vList2"/>
    <dgm:cxn modelId="{DEB51C9D-A5B5-4241-BF7D-16D10A781272}" type="presParOf" srcId="{A2C72D63-C218-4318-83B2-11C30BD87044}" destId="{D843B17B-DBD6-4A21-B121-C5045EDD4349}" srcOrd="5" destOrd="0" presId="urn:microsoft.com/office/officeart/2005/8/layout/vList2"/>
    <dgm:cxn modelId="{E7ADD22B-EB7A-4D93-9A27-D088FACCC3AF}" type="presParOf" srcId="{A2C72D63-C218-4318-83B2-11C30BD87044}" destId="{45DB6530-C80A-4A85-BEF9-FEDC7C456C0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FE0FE8-75E2-49BB-AFD2-B950309E99F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ED6DF26-5DFA-411A-A8C1-666FF4C8BC54}">
      <dgm:prSet/>
      <dgm:spPr/>
      <dgm:t>
        <a:bodyPr/>
        <a:lstStyle/>
        <a:p>
          <a:r>
            <a:rPr lang="en-US"/>
            <a:t>• Prioridades</a:t>
          </a:r>
        </a:p>
      </dgm:t>
    </dgm:pt>
    <dgm:pt modelId="{9BE6FCC1-D480-4AB6-BD01-BD703CEA3224}" type="parTrans" cxnId="{F8EFC38B-1922-4A12-84A6-B12D2E284752}">
      <dgm:prSet/>
      <dgm:spPr/>
      <dgm:t>
        <a:bodyPr/>
        <a:lstStyle/>
        <a:p>
          <a:endParaRPr lang="en-US"/>
        </a:p>
      </dgm:t>
    </dgm:pt>
    <dgm:pt modelId="{863F93A9-4E06-479A-8EAA-762EA324C84A}" type="sibTrans" cxnId="{F8EFC38B-1922-4A12-84A6-B12D2E284752}">
      <dgm:prSet/>
      <dgm:spPr/>
      <dgm:t>
        <a:bodyPr/>
        <a:lstStyle/>
        <a:p>
          <a:endParaRPr lang="en-US"/>
        </a:p>
      </dgm:t>
    </dgm:pt>
    <dgm:pt modelId="{A65B6E17-40F1-410A-9121-F6F293162112}">
      <dgm:prSet/>
      <dgm:spPr/>
      <dgm:t>
        <a:bodyPr/>
        <a:lstStyle/>
        <a:p>
          <a:r>
            <a:rPr lang="en-US"/>
            <a:t>• Algoritmos: FCFS, Round Robin, SJF, Prioridades</a:t>
          </a:r>
        </a:p>
      </dgm:t>
    </dgm:pt>
    <dgm:pt modelId="{FED19F97-1470-4418-B099-5CEF4D2AF4E3}" type="parTrans" cxnId="{3923A1D5-88F4-416E-A2F8-3ABC091596A1}">
      <dgm:prSet/>
      <dgm:spPr/>
      <dgm:t>
        <a:bodyPr/>
        <a:lstStyle/>
        <a:p>
          <a:endParaRPr lang="en-US"/>
        </a:p>
      </dgm:t>
    </dgm:pt>
    <dgm:pt modelId="{B0F5F879-0A33-4E10-9DD2-C7B6DBFB7F10}" type="sibTrans" cxnId="{3923A1D5-88F4-416E-A2F8-3ABC091596A1}">
      <dgm:prSet/>
      <dgm:spPr/>
      <dgm:t>
        <a:bodyPr/>
        <a:lstStyle/>
        <a:p>
          <a:endParaRPr lang="en-US"/>
        </a:p>
      </dgm:t>
    </dgm:pt>
    <dgm:pt modelId="{29D52CCF-A088-4DBD-B3B0-C1500EB8FB63}">
      <dgm:prSet/>
      <dgm:spPr/>
      <dgm:t>
        <a:bodyPr/>
        <a:lstStyle/>
        <a:p>
          <a:r>
            <a:rPr lang="en-US"/>
            <a:t>• Tiempo de espera y tiempo de retorno</a:t>
          </a:r>
        </a:p>
      </dgm:t>
    </dgm:pt>
    <dgm:pt modelId="{33A81D0A-54F8-448E-9E65-9B0F3EA318BC}" type="parTrans" cxnId="{4F8FB0BE-3568-4052-B44D-4A149A2FC1E6}">
      <dgm:prSet/>
      <dgm:spPr/>
      <dgm:t>
        <a:bodyPr/>
        <a:lstStyle/>
        <a:p>
          <a:endParaRPr lang="en-US"/>
        </a:p>
      </dgm:t>
    </dgm:pt>
    <dgm:pt modelId="{B689A4C7-5B6E-48E5-8668-3294F1713241}" type="sibTrans" cxnId="{4F8FB0BE-3568-4052-B44D-4A149A2FC1E6}">
      <dgm:prSet/>
      <dgm:spPr/>
      <dgm:t>
        <a:bodyPr/>
        <a:lstStyle/>
        <a:p>
          <a:endParaRPr lang="en-US"/>
        </a:p>
      </dgm:t>
    </dgm:pt>
    <dgm:pt modelId="{1327A2F4-138E-4C6A-8FB9-25344800662E}" type="pres">
      <dgm:prSet presAssocID="{2FFE0FE8-75E2-49BB-AFD2-B950309E99F3}" presName="linear" presStyleCnt="0">
        <dgm:presLayoutVars>
          <dgm:animLvl val="lvl"/>
          <dgm:resizeHandles val="exact"/>
        </dgm:presLayoutVars>
      </dgm:prSet>
      <dgm:spPr/>
    </dgm:pt>
    <dgm:pt modelId="{E5629BDD-E3E2-4870-A1EF-B8E84110A23B}" type="pres">
      <dgm:prSet presAssocID="{5ED6DF26-5DFA-411A-A8C1-666FF4C8BC5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2238FE5-A2EE-40B0-A377-3DA8D249E83A}" type="pres">
      <dgm:prSet presAssocID="{863F93A9-4E06-479A-8EAA-762EA324C84A}" presName="spacer" presStyleCnt="0"/>
      <dgm:spPr/>
    </dgm:pt>
    <dgm:pt modelId="{EE99D806-A62A-40B8-8794-5B90E02D23DB}" type="pres">
      <dgm:prSet presAssocID="{A65B6E17-40F1-410A-9121-F6F29316211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E9D2E1F-8676-4F41-A141-5895FA1C8C3E}" type="pres">
      <dgm:prSet presAssocID="{B0F5F879-0A33-4E10-9DD2-C7B6DBFB7F10}" presName="spacer" presStyleCnt="0"/>
      <dgm:spPr/>
    </dgm:pt>
    <dgm:pt modelId="{C7304E66-6E38-436F-8414-F30B0F8011BF}" type="pres">
      <dgm:prSet presAssocID="{29D52CCF-A088-4DBD-B3B0-C1500EB8FB6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5183C09-6AFC-40EB-A97E-63D24710D1EC}" type="presOf" srcId="{29D52CCF-A088-4DBD-B3B0-C1500EB8FB63}" destId="{C7304E66-6E38-436F-8414-F30B0F8011BF}" srcOrd="0" destOrd="0" presId="urn:microsoft.com/office/officeart/2005/8/layout/vList2"/>
    <dgm:cxn modelId="{A7C6AE19-FC50-4346-9BC5-1D1317283C9A}" type="presOf" srcId="{A65B6E17-40F1-410A-9121-F6F293162112}" destId="{EE99D806-A62A-40B8-8794-5B90E02D23DB}" srcOrd="0" destOrd="0" presId="urn:microsoft.com/office/officeart/2005/8/layout/vList2"/>
    <dgm:cxn modelId="{37897F3A-418B-4921-AF43-147E8B982034}" type="presOf" srcId="{5ED6DF26-5DFA-411A-A8C1-666FF4C8BC54}" destId="{E5629BDD-E3E2-4870-A1EF-B8E84110A23B}" srcOrd="0" destOrd="0" presId="urn:microsoft.com/office/officeart/2005/8/layout/vList2"/>
    <dgm:cxn modelId="{8305C46F-28C2-4AE8-B068-9352930BC283}" type="presOf" srcId="{2FFE0FE8-75E2-49BB-AFD2-B950309E99F3}" destId="{1327A2F4-138E-4C6A-8FB9-25344800662E}" srcOrd="0" destOrd="0" presId="urn:microsoft.com/office/officeart/2005/8/layout/vList2"/>
    <dgm:cxn modelId="{F8EFC38B-1922-4A12-84A6-B12D2E284752}" srcId="{2FFE0FE8-75E2-49BB-AFD2-B950309E99F3}" destId="{5ED6DF26-5DFA-411A-A8C1-666FF4C8BC54}" srcOrd="0" destOrd="0" parTransId="{9BE6FCC1-D480-4AB6-BD01-BD703CEA3224}" sibTransId="{863F93A9-4E06-479A-8EAA-762EA324C84A}"/>
    <dgm:cxn modelId="{4F8FB0BE-3568-4052-B44D-4A149A2FC1E6}" srcId="{2FFE0FE8-75E2-49BB-AFD2-B950309E99F3}" destId="{29D52CCF-A088-4DBD-B3B0-C1500EB8FB63}" srcOrd="2" destOrd="0" parTransId="{33A81D0A-54F8-448E-9E65-9B0F3EA318BC}" sibTransId="{B689A4C7-5B6E-48E5-8668-3294F1713241}"/>
    <dgm:cxn modelId="{3923A1D5-88F4-416E-A2F8-3ABC091596A1}" srcId="{2FFE0FE8-75E2-49BB-AFD2-B950309E99F3}" destId="{A65B6E17-40F1-410A-9121-F6F293162112}" srcOrd="1" destOrd="0" parTransId="{FED19F97-1470-4418-B099-5CEF4D2AF4E3}" sibTransId="{B0F5F879-0A33-4E10-9DD2-C7B6DBFB7F10}"/>
    <dgm:cxn modelId="{785EF3F0-EDA0-439B-8ACC-D7FC9DE491D2}" type="presParOf" srcId="{1327A2F4-138E-4C6A-8FB9-25344800662E}" destId="{E5629BDD-E3E2-4870-A1EF-B8E84110A23B}" srcOrd="0" destOrd="0" presId="urn:microsoft.com/office/officeart/2005/8/layout/vList2"/>
    <dgm:cxn modelId="{2FC45ED5-B05C-4B15-AA2F-EC6FA927D203}" type="presParOf" srcId="{1327A2F4-138E-4C6A-8FB9-25344800662E}" destId="{82238FE5-A2EE-40B0-A377-3DA8D249E83A}" srcOrd="1" destOrd="0" presId="urn:microsoft.com/office/officeart/2005/8/layout/vList2"/>
    <dgm:cxn modelId="{872AB267-3FE4-4AD6-BAE7-8E3D5CC3033D}" type="presParOf" srcId="{1327A2F4-138E-4C6A-8FB9-25344800662E}" destId="{EE99D806-A62A-40B8-8794-5B90E02D23DB}" srcOrd="2" destOrd="0" presId="urn:microsoft.com/office/officeart/2005/8/layout/vList2"/>
    <dgm:cxn modelId="{D1C26CD7-3F72-41D1-8AE1-54185B3A252C}" type="presParOf" srcId="{1327A2F4-138E-4C6A-8FB9-25344800662E}" destId="{DE9D2E1F-8676-4F41-A141-5895FA1C8C3E}" srcOrd="3" destOrd="0" presId="urn:microsoft.com/office/officeart/2005/8/layout/vList2"/>
    <dgm:cxn modelId="{4C7A8F2C-376C-4342-8FFC-43C3C482BA8E}" type="presParOf" srcId="{1327A2F4-138E-4C6A-8FB9-25344800662E}" destId="{C7304E66-6E38-436F-8414-F30B0F8011B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FE3AE3-0C8E-495B-ADCD-03D7BE6FE1C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E337BA6-FCBC-4383-8DBE-4024FBCF426A}">
      <dgm:prSet/>
      <dgm:spPr/>
      <dgm:t>
        <a:bodyPr/>
        <a:lstStyle/>
        <a:p>
          <a:r>
            <a:rPr lang="en-US"/>
            <a:t>• RAM, memoria virtual</a:t>
          </a:r>
        </a:p>
      </dgm:t>
    </dgm:pt>
    <dgm:pt modelId="{598E2E25-E22E-4B24-ADDA-8947E1539ED5}" type="parTrans" cxnId="{2E4E0783-6648-4029-AAD2-B56BC02982B5}">
      <dgm:prSet/>
      <dgm:spPr/>
      <dgm:t>
        <a:bodyPr/>
        <a:lstStyle/>
        <a:p>
          <a:endParaRPr lang="en-US"/>
        </a:p>
      </dgm:t>
    </dgm:pt>
    <dgm:pt modelId="{866EAB34-1A4C-4414-BCA1-05E7D2032759}" type="sibTrans" cxnId="{2E4E0783-6648-4029-AAD2-B56BC02982B5}">
      <dgm:prSet/>
      <dgm:spPr/>
      <dgm:t>
        <a:bodyPr/>
        <a:lstStyle/>
        <a:p>
          <a:endParaRPr lang="en-US"/>
        </a:p>
      </dgm:t>
    </dgm:pt>
    <dgm:pt modelId="{AF5809F2-8748-4C6C-9BAA-1DEFDC4A92F7}">
      <dgm:prSet/>
      <dgm:spPr/>
      <dgm:t>
        <a:bodyPr/>
        <a:lstStyle/>
        <a:p>
          <a:r>
            <a:rPr lang="en-US"/>
            <a:t>• Paginación, swapping</a:t>
          </a:r>
        </a:p>
      </dgm:t>
    </dgm:pt>
    <dgm:pt modelId="{EEAC3875-D444-45FC-92FF-4C3C10AF46A4}" type="parTrans" cxnId="{2B19FA04-6E3F-4348-814D-BD16CDC41DDD}">
      <dgm:prSet/>
      <dgm:spPr/>
      <dgm:t>
        <a:bodyPr/>
        <a:lstStyle/>
        <a:p>
          <a:endParaRPr lang="en-US"/>
        </a:p>
      </dgm:t>
    </dgm:pt>
    <dgm:pt modelId="{25ECB847-0858-4A24-870D-066BDAC71F27}" type="sibTrans" cxnId="{2B19FA04-6E3F-4348-814D-BD16CDC41DDD}">
      <dgm:prSet/>
      <dgm:spPr/>
      <dgm:t>
        <a:bodyPr/>
        <a:lstStyle/>
        <a:p>
          <a:endParaRPr lang="en-US"/>
        </a:p>
      </dgm:t>
    </dgm:pt>
    <dgm:pt modelId="{3EC71ED6-2ACA-474D-846F-C7569BB1D486}">
      <dgm:prSet/>
      <dgm:spPr/>
      <dgm:t>
        <a:bodyPr/>
        <a:lstStyle/>
        <a:p>
          <a:r>
            <a:rPr lang="en-US"/>
            <a:t>• Fragmentación interna/externa</a:t>
          </a:r>
        </a:p>
      </dgm:t>
    </dgm:pt>
    <dgm:pt modelId="{A8E434E4-B866-4315-B8A2-29790DB55AD9}" type="parTrans" cxnId="{B31BC8B2-5165-460B-92F9-AB0DE0E78A13}">
      <dgm:prSet/>
      <dgm:spPr/>
      <dgm:t>
        <a:bodyPr/>
        <a:lstStyle/>
        <a:p>
          <a:endParaRPr lang="en-US"/>
        </a:p>
      </dgm:t>
    </dgm:pt>
    <dgm:pt modelId="{87A4D53A-2915-4207-8E79-B5B39E07FF98}" type="sibTrans" cxnId="{B31BC8B2-5165-460B-92F9-AB0DE0E78A13}">
      <dgm:prSet/>
      <dgm:spPr/>
      <dgm:t>
        <a:bodyPr/>
        <a:lstStyle/>
        <a:p>
          <a:endParaRPr lang="en-US"/>
        </a:p>
      </dgm:t>
    </dgm:pt>
    <dgm:pt modelId="{1FEFEE53-A030-4F86-B717-84A788731A11}">
      <dgm:prSet/>
      <dgm:spPr/>
      <dgm:t>
        <a:bodyPr/>
        <a:lstStyle/>
        <a:p>
          <a:r>
            <a:rPr lang="en-US"/>
            <a:t>• Técnicas de optimización</a:t>
          </a:r>
        </a:p>
      </dgm:t>
    </dgm:pt>
    <dgm:pt modelId="{E60649B5-2B5D-4B8E-988F-889E62A54F73}" type="parTrans" cxnId="{3942B772-E325-4605-838B-B2F53D2F9468}">
      <dgm:prSet/>
      <dgm:spPr/>
      <dgm:t>
        <a:bodyPr/>
        <a:lstStyle/>
        <a:p>
          <a:endParaRPr lang="en-US"/>
        </a:p>
      </dgm:t>
    </dgm:pt>
    <dgm:pt modelId="{AA771B32-14EE-4973-B1CF-2E197DA8927A}" type="sibTrans" cxnId="{3942B772-E325-4605-838B-B2F53D2F9468}">
      <dgm:prSet/>
      <dgm:spPr/>
      <dgm:t>
        <a:bodyPr/>
        <a:lstStyle/>
        <a:p>
          <a:endParaRPr lang="en-US"/>
        </a:p>
      </dgm:t>
    </dgm:pt>
    <dgm:pt modelId="{8FC9F79B-756D-44C8-B5C0-37B05CD09B50}" type="pres">
      <dgm:prSet presAssocID="{D2FE3AE3-0C8E-495B-ADCD-03D7BE6FE1C4}" presName="linear" presStyleCnt="0">
        <dgm:presLayoutVars>
          <dgm:animLvl val="lvl"/>
          <dgm:resizeHandles val="exact"/>
        </dgm:presLayoutVars>
      </dgm:prSet>
      <dgm:spPr/>
    </dgm:pt>
    <dgm:pt modelId="{63D8FBE0-4738-4E94-B746-C2ECCB49CD0D}" type="pres">
      <dgm:prSet presAssocID="{0E337BA6-FCBC-4383-8DBE-4024FBCF426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7CF8767-0B0E-4C8B-AF3A-9973028A2B19}" type="pres">
      <dgm:prSet presAssocID="{866EAB34-1A4C-4414-BCA1-05E7D2032759}" presName="spacer" presStyleCnt="0"/>
      <dgm:spPr/>
    </dgm:pt>
    <dgm:pt modelId="{A36B621F-7327-4217-84B9-EF414CAC025B}" type="pres">
      <dgm:prSet presAssocID="{AF5809F2-8748-4C6C-9BAA-1DEFDC4A92F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E9873BA-4A88-4B67-9093-ADF2B065642F}" type="pres">
      <dgm:prSet presAssocID="{25ECB847-0858-4A24-870D-066BDAC71F27}" presName="spacer" presStyleCnt="0"/>
      <dgm:spPr/>
    </dgm:pt>
    <dgm:pt modelId="{84997C20-7539-4713-8321-BCF7729DCC2F}" type="pres">
      <dgm:prSet presAssocID="{3EC71ED6-2ACA-474D-846F-C7569BB1D48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8BAE27A-6DB1-47AC-ADC9-2F24EA208111}" type="pres">
      <dgm:prSet presAssocID="{87A4D53A-2915-4207-8E79-B5B39E07FF98}" presName="spacer" presStyleCnt="0"/>
      <dgm:spPr/>
    </dgm:pt>
    <dgm:pt modelId="{61E64A73-03A7-4396-AF0F-937A27AEB75E}" type="pres">
      <dgm:prSet presAssocID="{1FEFEE53-A030-4F86-B717-84A788731A1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B19FA04-6E3F-4348-814D-BD16CDC41DDD}" srcId="{D2FE3AE3-0C8E-495B-ADCD-03D7BE6FE1C4}" destId="{AF5809F2-8748-4C6C-9BAA-1DEFDC4A92F7}" srcOrd="1" destOrd="0" parTransId="{EEAC3875-D444-45FC-92FF-4C3C10AF46A4}" sibTransId="{25ECB847-0858-4A24-870D-066BDAC71F27}"/>
    <dgm:cxn modelId="{B07F3771-BFDB-4920-AA9E-FE61846553C2}" type="presOf" srcId="{3EC71ED6-2ACA-474D-846F-C7569BB1D486}" destId="{84997C20-7539-4713-8321-BCF7729DCC2F}" srcOrd="0" destOrd="0" presId="urn:microsoft.com/office/officeart/2005/8/layout/vList2"/>
    <dgm:cxn modelId="{3942B772-E325-4605-838B-B2F53D2F9468}" srcId="{D2FE3AE3-0C8E-495B-ADCD-03D7BE6FE1C4}" destId="{1FEFEE53-A030-4F86-B717-84A788731A11}" srcOrd="3" destOrd="0" parTransId="{E60649B5-2B5D-4B8E-988F-889E62A54F73}" sibTransId="{AA771B32-14EE-4973-B1CF-2E197DA8927A}"/>
    <dgm:cxn modelId="{2E4E0783-6648-4029-AAD2-B56BC02982B5}" srcId="{D2FE3AE3-0C8E-495B-ADCD-03D7BE6FE1C4}" destId="{0E337BA6-FCBC-4383-8DBE-4024FBCF426A}" srcOrd="0" destOrd="0" parTransId="{598E2E25-E22E-4B24-ADDA-8947E1539ED5}" sibTransId="{866EAB34-1A4C-4414-BCA1-05E7D2032759}"/>
    <dgm:cxn modelId="{9E5C529D-2D81-49F6-9ED4-E57B94CE2793}" type="presOf" srcId="{0E337BA6-FCBC-4383-8DBE-4024FBCF426A}" destId="{63D8FBE0-4738-4E94-B746-C2ECCB49CD0D}" srcOrd="0" destOrd="0" presId="urn:microsoft.com/office/officeart/2005/8/layout/vList2"/>
    <dgm:cxn modelId="{B31BC8B2-5165-460B-92F9-AB0DE0E78A13}" srcId="{D2FE3AE3-0C8E-495B-ADCD-03D7BE6FE1C4}" destId="{3EC71ED6-2ACA-474D-846F-C7569BB1D486}" srcOrd="2" destOrd="0" parTransId="{A8E434E4-B866-4315-B8A2-29790DB55AD9}" sibTransId="{87A4D53A-2915-4207-8E79-B5B39E07FF98}"/>
    <dgm:cxn modelId="{E03D06CF-ADA8-48CB-828B-EFDE28505441}" type="presOf" srcId="{1FEFEE53-A030-4F86-B717-84A788731A11}" destId="{61E64A73-03A7-4396-AF0F-937A27AEB75E}" srcOrd="0" destOrd="0" presId="urn:microsoft.com/office/officeart/2005/8/layout/vList2"/>
    <dgm:cxn modelId="{B9A12BF2-99B5-49DC-B0C7-F6467210FC51}" type="presOf" srcId="{AF5809F2-8748-4C6C-9BAA-1DEFDC4A92F7}" destId="{A36B621F-7327-4217-84B9-EF414CAC025B}" srcOrd="0" destOrd="0" presId="urn:microsoft.com/office/officeart/2005/8/layout/vList2"/>
    <dgm:cxn modelId="{9F4FF0F4-C25C-4AAC-A189-9D5F044CCE4F}" type="presOf" srcId="{D2FE3AE3-0C8E-495B-ADCD-03D7BE6FE1C4}" destId="{8FC9F79B-756D-44C8-B5C0-37B05CD09B50}" srcOrd="0" destOrd="0" presId="urn:microsoft.com/office/officeart/2005/8/layout/vList2"/>
    <dgm:cxn modelId="{4BACE6F7-53ED-4D17-9A64-D6271C589D44}" type="presParOf" srcId="{8FC9F79B-756D-44C8-B5C0-37B05CD09B50}" destId="{63D8FBE0-4738-4E94-B746-C2ECCB49CD0D}" srcOrd="0" destOrd="0" presId="urn:microsoft.com/office/officeart/2005/8/layout/vList2"/>
    <dgm:cxn modelId="{A96272E9-B915-4D5E-8ACC-C67016C8EDF7}" type="presParOf" srcId="{8FC9F79B-756D-44C8-B5C0-37B05CD09B50}" destId="{07CF8767-0B0E-4C8B-AF3A-9973028A2B19}" srcOrd="1" destOrd="0" presId="urn:microsoft.com/office/officeart/2005/8/layout/vList2"/>
    <dgm:cxn modelId="{00024A9D-5D4E-424E-8418-B4F17713CF00}" type="presParOf" srcId="{8FC9F79B-756D-44C8-B5C0-37B05CD09B50}" destId="{A36B621F-7327-4217-84B9-EF414CAC025B}" srcOrd="2" destOrd="0" presId="urn:microsoft.com/office/officeart/2005/8/layout/vList2"/>
    <dgm:cxn modelId="{2E09E5C8-C3B3-4690-BB3B-C70A8FBE1E63}" type="presParOf" srcId="{8FC9F79B-756D-44C8-B5C0-37B05CD09B50}" destId="{9E9873BA-4A88-4B67-9093-ADF2B065642F}" srcOrd="3" destOrd="0" presId="urn:microsoft.com/office/officeart/2005/8/layout/vList2"/>
    <dgm:cxn modelId="{2B80992D-06BF-414D-9569-D4D0A22AC047}" type="presParOf" srcId="{8FC9F79B-756D-44C8-B5C0-37B05CD09B50}" destId="{84997C20-7539-4713-8321-BCF7729DCC2F}" srcOrd="4" destOrd="0" presId="urn:microsoft.com/office/officeart/2005/8/layout/vList2"/>
    <dgm:cxn modelId="{E5F5C86E-60C7-4980-99C8-C2F70D6DB7F0}" type="presParOf" srcId="{8FC9F79B-756D-44C8-B5C0-37B05CD09B50}" destId="{48BAE27A-6DB1-47AC-ADC9-2F24EA208111}" srcOrd="5" destOrd="0" presId="urn:microsoft.com/office/officeart/2005/8/layout/vList2"/>
    <dgm:cxn modelId="{97B227FD-4EF4-4170-8306-A5AA1904461F}" type="presParOf" srcId="{8FC9F79B-756D-44C8-B5C0-37B05CD09B50}" destId="{61E64A73-03A7-4396-AF0F-937A27AEB75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606D9B-FAEB-4A12-A48D-8A9D1F2FECB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7176626-945A-4B1E-8EAE-DA4B977F4281}">
      <dgm:prSet/>
      <dgm:spPr/>
      <dgm:t>
        <a:bodyPr/>
        <a:lstStyle/>
        <a:p>
          <a:r>
            <a:rPr lang="en-US"/>
            <a:t>• Indicadores clave: uso RAM, swap, buffers</a:t>
          </a:r>
        </a:p>
      </dgm:t>
    </dgm:pt>
    <dgm:pt modelId="{5312E144-CD63-4DBD-920E-8B0C5E7023F7}" type="parTrans" cxnId="{FB58B89C-2262-4861-B66D-857E087D2CFD}">
      <dgm:prSet/>
      <dgm:spPr/>
      <dgm:t>
        <a:bodyPr/>
        <a:lstStyle/>
        <a:p>
          <a:endParaRPr lang="en-US"/>
        </a:p>
      </dgm:t>
    </dgm:pt>
    <dgm:pt modelId="{E4652C61-ABBA-4A12-B633-25F491917737}" type="sibTrans" cxnId="{FB58B89C-2262-4861-B66D-857E087D2CFD}">
      <dgm:prSet/>
      <dgm:spPr/>
      <dgm:t>
        <a:bodyPr/>
        <a:lstStyle/>
        <a:p>
          <a:endParaRPr lang="en-US"/>
        </a:p>
      </dgm:t>
    </dgm:pt>
    <dgm:pt modelId="{F9C7B272-D459-450D-945C-104F186844E4}">
      <dgm:prSet/>
      <dgm:spPr/>
      <dgm:t>
        <a:bodyPr/>
        <a:lstStyle/>
        <a:p>
          <a:r>
            <a:rPr lang="en-US"/>
            <a:t>• Comandos: free, vmstat</a:t>
          </a:r>
        </a:p>
      </dgm:t>
    </dgm:pt>
    <dgm:pt modelId="{5E2182C3-63E8-48F5-8545-7F2F63E5AC5C}" type="parTrans" cxnId="{E3D484B4-FF6A-447E-B875-8E634942CD00}">
      <dgm:prSet/>
      <dgm:spPr/>
      <dgm:t>
        <a:bodyPr/>
        <a:lstStyle/>
        <a:p>
          <a:endParaRPr lang="en-US"/>
        </a:p>
      </dgm:t>
    </dgm:pt>
    <dgm:pt modelId="{8A7BC4FC-1749-4E4D-A220-30BCCFA5689C}" type="sibTrans" cxnId="{E3D484B4-FF6A-447E-B875-8E634942CD00}">
      <dgm:prSet/>
      <dgm:spPr/>
      <dgm:t>
        <a:bodyPr/>
        <a:lstStyle/>
        <a:p>
          <a:endParaRPr lang="en-US"/>
        </a:p>
      </dgm:t>
    </dgm:pt>
    <dgm:pt modelId="{75171714-7345-4017-BEFB-65A84F558E89}">
      <dgm:prSet/>
      <dgm:spPr/>
      <dgm:t>
        <a:bodyPr/>
        <a:lstStyle/>
        <a:p>
          <a:r>
            <a:rPr lang="en-US"/>
            <a:t>• Análisis del rendimiento y predicción</a:t>
          </a:r>
        </a:p>
      </dgm:t>
    </dgm:pt>
    <dgm:pt modelId="{809900FC-D4F6-4022-ABC9-6479F831CDC1}" type="parTrans" cxnId="{CAD9181D-5529-49B5-9594-E92871C8ADC4}">
      <dgm:prSet/>
      <dgm:spPr/>
      <dgm:t>
        <a:bodyPr/>
        <a:lstStyle/>
        <a:p>
          <a:endParaRPr lang="en-US"/>
        </a:p>
      </dgm:t>
    </dgm:pt>
    <dgm:pt modelId="{A489798D-59D5-456C-AAE5-EF5A19710CF8}" type="sibTrans" cxnId="{CAD9181D-5529-49B5-9594-E92871C8ADC4}">
      <dgm:prSet/>
      <dgm:spPr/>
      <dgm:t>
        <a:bodyPr/>
        <a:lstStyle/>
        <a:p>
          <a:endParaRPr lang="en-US"/>
        </a:p>
      </dgm:t>
    </dgm:pt>
    <dgm:pt modelId="{9D54A793-6C1D-40EB-BC56-01237A8FC863}" type="pres">
      <dgm:prSet presAssocID="{AF606D9B-FAEB-4A12-A48D-8A9D1F2FECB3}" presName="linear" presStyleCnt="0">
        <dgm:presLayoutVars>
          <dgm:animLvl val="lvl"/>
          <dgm:resizeHandles val="exact"/>
        </dgm:presLayoutVars>
      </dgm:prSet>
      <dgm:spPr/>
    </dgm:pt>
    <dgm:pt modelId="{D6B95069-2BF2-4E34-9487-B05F8612DC10}" type="pres">
      <dgm:prSet presAssocID="{07176626-945A-4B1E-8EAE-DA4B977F42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679B0B3-8D48-4DC4-8853-A2724DA6B0D3}" type="pres">
      <dgm:prSet presAssocID="{E4652C61-ABBA-4A12-B633-25F491917737}" presName="spacer" presStyleCnt="0"/>
      <dgm:spPr/>
    </dgm:pt>
    <dgm:pt modelId="{AF230C4F-197F-4DEC-9652-9188D7D75D5C}" type="pres">
      <dgm:prSet presAssocID="{F9C7B272-D459-450D-945C-104F186844E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BE7BE71-FC02-4009-804A-6EB37C7BCA80}" type="pres">
      <dgm:prSet presAssocID="{8A7BC4FC-1749-4E4D-A220-30BCCFA5689C}" presName="spacer" presStyleCnt="0"/>
      <dgm:spPr/>
    </dgm:pt>
    <dgm:pt modelId="{FFBA2D0F-375F-459A-8335-4BEDE768B9B4}" type="pres">
      <dgm:prSet presAssocID="{75171714-7345-4017-BEFB-65A84F558E8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AD9181D-5529-49B5-9594-E92871C8ADC4}" srcId="{AF606D9B-FAEB-4A12-A48D-8A9D1F2FECB3}" destId="{75171714-7345-4017-BEFB-65A84F558E89}" srcOrd="2" destOrd="0" parTransId="{809900FC-D4F6-4022-ABC9-6479F831CDC1}" sibTransId="{A489798D-59D5-456C-AAE5-EF5A19710CF8}"/>
    <dgm:cxn modelId="{98850835-4A99-418A-9AE0-82572F241666}" type="presOf" srcId="{75171714-7345-4017-BEFB-65A84F558E89}" destId="{FFBA2D0F-375F-459A-8335-4BEDE768B9B4}" srcOrd="0" destOrd="0" presId="urn:microsoft.com/office/officeart/2005/8/layout/vList2"/>
    <dgm:cxn modelId="{0013F039-4972-4907-A4E5-EF53FB22102B}" type="presOf" srcId="{AF606D9B-FAEB-4A12-A48D-8A9D1F2FECB3}" destId="{9D54A793-6C1D-40EB-BC56-01237A8FC863}" srcOrd="0" destOrd="0" presId="urn:microsoft.com/office/officeart/2005/8/layout/vList2"/>
    <dgm:cxn modelId="{80EF074A-A6CE-4E70-BA7E-5D9811B47F6F}" type="presOf" srcId="{07176626-945A-4B1E-8EAE-DA4B977F4281}" destId="{D6B95069-2BF2-4E34-9487-B05F8612DC10}" srcOrd="0" destOrd="0" presId="urn:microsoft.com/office/officeart/2005/8/layout/vList2"/>
    <dgm:cxn modelId="{FB58B89C-2262-4861-B66D-857E087D2CFD}" srcId="{AF606D9B-FAEB-4A12-A48D-8A9D1F2FECB3}" destId="{07176626-945A-4B1E-8EAE-DA4B977F4281}" srcOrd="0" destOrd="0" parTransId="{5312E144-CD63-4DBD-920E-8B0C5E7023F7}" sibTransId="{E4652C61-ABBA-4A12-B633-25F491917737}"/>
    <dgm:cxn modelId="{E3D484B4-FF6A-447E-B875-8E634942CD00}" srcId="{AF606D9B-FAEB-4A12-A48D-8A9D1F2FECB3}" destId="{F9C7B272-D459-450D-945C-104F186844E4}" srcOrd="1" destOrd="0" parTransId="{5E2182C3-63E8-48F5-8545-7F2F63E5AC5C}" sibTransId="{8A7BC4FC-1749-4E4D-A220-30BCCFA5689C}"/>
    <dgm:cxn modelId="{9CBD5ACC-8953-4CC5-A897-ED547077C506}" type="presOf" srcId="{F9C7B272-D459-450D-945C-104F186844E4}" destId="{AF230C4F-197F-4DEC-9652-9188D7D75D5C}" srcOrd="0" destOrd="0" presId="urn:microsoft.com/office/officeart/2005/8/layout/vList2"/>
    <dgm:cxn modelId="{6A6A3082-30EC-443F-9CE5-99D7ABB28338}" type="presParOf" srcId="{9D54A793-6C1D-40EB-BC56-01237A8FC863}" destId="{D6B95069-2BF2-4E34-9487-B05F8612DC10}" srcOrd="0" destOrd="0" presId="urn:microsoft.com/office/officeart/2005/8/layout/vList2"/>
    <dgm:cxn modelId="{82090D80-DDBC-4872-B531-08D011400A21}" type="presParOf" srcId="{9D54A793-6C1D-40EB-BC56-01237A8FC863}" destId="{1679B0B3-8D48-4DC4-8853-A2724DA6B0D3}" srcOrd="1" destOrd="0" presId="urn:microsoft.com/office/officeart/2005/8/layout/vList2"/>
    <dgm:cxn modelId="{6CD184A6-E2D2-443F-8DBF-1C932C1523DB}" type="presParOf" srcId="{9D54A793-6C1D-40EB-BC56-01237A8FC863}" destId="{AF230C4F-197F-4DEC-9652-9188D7D75D5C}" srcOrd="2" destOrd="0" presId="urn:microsoft.com/office/officeart/2005/8/layout/vList2"/>
    <dgm:cxn modelId="{8A5F1DA4-8CF0-4CF8-B4F7-85079D50BB60}" type="presParOf" srcId="{9D54A793-6C1D-40EB-BC56-01237A8FC863}" destId="{FBE7BE71-FC02-4009-804A-6EB37C7BCA80}" srcOrd="3" destOrd="0" presId="urn:microsoft.com/office/officeart/2005/8/layout/vList2"/>
    <dgm:cxn modelId="{0822C13E-00F8-4FCE-96E6-3D86E03ED3B9}" type="presParOf" srcId="{9D54A793-6C1D-40EB-BC56-01237A8FC863}" destId="{FFBA2D0F-375F-459A-8335-4BEDE768B9B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2077469-8E72-4AAC-9FE0-DE9AC698B7D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544B431-B723-4E06-91EB-3B82B9B16E69}">
      <dgm:prSet/>
      <dgm:spPr/>
      <dgm:t>
        <a:bodyPr/>
        <a:lstStyle/>
        <a:p>
          <a:r>
            <a:rPr lang="en-US"/>
            <a:t>• Montaje y desmontaje</a:t>
          </a:r>
        </a:p>
      </dgm:t>
    </dgm:pt>
    <dgm:pt modelId="{A56AA7AA-5DE0-494F-80F5-754DC9CCC68F}" type="parTrans" cxnId="{8A634981-3DFD-4DC5-8A2C-37B1892F5709}">
      <dgm:prSet/>
      <dgm:spPr/>
      <dgm:t>
        <a:bodyPr/>
        <a:lstStyle/>
        <a:p>
          <a:endParaRPr lang="en-US"/>
        </a:p>
      </dgm:t>
    </dgm:pt>
    <dgm:pt modelId="{14D1BFE7-1273-404B-9D75-4E77B275567B}" type="sibTrans" cxnId="{8A634981-3DFD-4DC5-8A2C-37B1892F5709}">
      <dgm:prSet/>
      <dgm:spPr/>
      <dgm:t>
        <a:bodyPr/>
        <a:lstStyle/>
        <a:p>
          <a:endParaRPr lang="en-US"/>
        </a:p>
      </dgm:t>
    </dgm:pt>
    <dgm:pt modelId="{74708D36-4371-4141-9E05-4516CB04DE2D}">
      <dgm:prSet/>
      <dgm:spPr/>
      <dgm:t>
        <a:bodyPr/>
        <a:lstStyle/>
        <a:p>
          <a:r>
            <a:rPr lang="en-US"/>
            <a:t>• Particionado (fdisk, gparted)</a:t>
          </a:r>
        </a:p>
      </dgm:t>
    </dgm:pt>
    <dgm:pt modelId="{3EB55692-BEEA-4E3E-B02E-DB752765BF85}" type="parTrans" cxnId="{E305C0B0-2D8C-4FDD-A9EA-109E270D3034}">
      <dgm:prSet/>
      <dgm:spPr/>
      <dgm:t>
        <a:bodyPr/>
        <a:lstStyle/>
        <a:p>
          <a:endParaRPr lang="en-US"/>
        </a:p>
      </dgm:t>
    </dgm:pt>
    <dgm:pt modelId="{5F4C49A6-5D4F-4BDA-A534-5FB61F352932}" type="sibTrans" cxnId="{E305C0B0-2D8C-4FDD-A9EA-109E270D3034}">
      <dgm:prSet/>
      <dgm:spPr/>
      <dgm:t>
        <a:bodyPr/>
        <a:lstStyle/>
        <a:p>
          <a:endParaRPr lang="en-US"/>
        </a:p>
      </dgm:t>
    </dgm:pt>
    <dgm:pt modelId="{88932615-5699-458D-AB9A-E89E560E09BF}">
      <dgm:prSet/>
      <dgm:spPr/>
      <dgm:t>
        <a:bodyPr/>
        <a:lstStyle/>
        <a:p>
          <a:r>
            <a:rPr lang="en-US"/>
            <a:t>• Comprobación y reparación (chkdsk, fsck)</a:t>
          </a:r>
        </a:p>
      </dgm:t>
    </dgm:pt>
    <dgm:pt modelId="{FE209E86-3F29-4C57-8F13-FF439771873F}" type="parTrans" cxnId="{A94CA594-65B9-4374-9726-570D44EAC937}">
      <dgm:prSet/>
      <dgm:spPr/>
      <dgm:t>
        <a:bodyPr/>
        <a:lstStyle/>
        <a:p>
          <a:endParaRPr lang="en-US"/>
        </a:p>
      </dgm:t>
    </dgm:pt>
    <dgm:pt modelId="{E5AAC009-9194-4372-B94B-3430957D075E}" type="sibTrans" cxnId="{A94CA594-65B9-4374-9726-570D44EAC937}">
      <dgm:prSet/>
      <dgm:spPr/>
      <dgm:t>
        <a:bodyPr/>
        <a:lstStyle/>
        <a:p>
          <a:endParaRPr lang="en-US"/>
        </a:p>
      </dgm:t>
    </dgm:pt>
    <dgm:pt modelId="{FF43DF62-EAF9-421B-A826-5F4EA2BCBBDA}" type="pres">
      <dgm:prSet presAssocID="{82077469-8E72-4AAC-9FE0-DE9AC698B7D3}" presName="linear" presStyleCnt="0">
        <dgm:presLayoutVars>
          <dgm:animLvl val="lvl"/>
          <dgm:resizeHandles val="exact"/>
        </dgm:presLayoutVars>
      </dgm:prSet>
      <dgm:spPr/>
    </dgm:pt>
    <dgm:pt modelId="{6E774D61-470C-4C71-836D-5C58AECB5D06}" type="pres">
      <dgm:prSet presAssocID="{6544B431-B723-4E06-91EB-3B82B9B16E6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791D6A5-8A78-4A34-9F3B-E738677C07DA}" type="pres">
      <dgm:prSet presAssocID="{14D1BFE7-1273-404B-9D75-4E77B275567B}" presName="spacer" presStyleCnt="0"/>
      <dgm:spPr/>
    </dgm:pt>
    <dgm:pt modelId="{51F2688E-12C5-4D83-9A74-5D3C830AC203}" type="pres">
      <dgm:prSet presAssocID="{74708D36-4371-4141-9E05-4516CB04DE2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7B630F3-A11F-4D21-A526-86E998DE8348}" type="pres">
      <dgm:prSet presAssocID="{5F4C49A6-5D4F-4BDA-A534-5FB61F352932}" presName="spacer" presStyleCnt="0"/>
      <dgm:spPr/>
    </dgm:pt>
    <dgm:pt modelId="{12A358E9-E4FE-4A28-B6BC-863F3520659E}" type="pres">
      <dgm:prSet presAssocID="{88932615-5699-458D-AB9A-E89E560E09B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345315-018A-4C4E-B61C-EC82ADE7A2AF}" type="presOf" srcId="{88932615-5699-458D-AB9A-E89E560E09BF}" destId="{12A358E9-E4FE-4A28-B6BC-863F3520659E}" srcOrd="0" destOrd="0" presId="urn:microsoft.com/office/officeart/2005/8/layout/vList2"/>
    <dgm:cxn modelId="{8A634981-3DFD-4DC5-8A2C-37B1892F5709}" srcId="{82077469-8E72-4AAC-9FE0-DE9AC698B7D3}" destId="{6544B431-B723-4E06-91EB-3B82B9B16E69}" srcOrd="0" destOrd="0" parTransId="{A56AA7AA-5DE0-494F-80F5-754DC9CCC68F}" sibTransId="{14D1BFE7-1273-404B-9D75-4E77B275567B}"/>
    <dgm:cxn modelId="{A94CA594-65B9-4374-9726-570D44EAC937}" srcId="{82077469-8E72-4AAC-9FE0-DE9AC698B7D3}" destId="{88932615-5699-458D-AB9A-E89E560E09BF}" srcOrd="2" destOrd="0" parTransId="{FE209E86-3F29-4C57-8F13-FF439771873F}" sibTransId="{E5AAC009-9194-4372-B94B-3430957D075E}"/>
    <dgm:cxn modelId="{912C4E99-26DD-442E-B2E5-BAAEFA36A06E}" type="presOf" srcId="{6544B431-B723-4E06-91EB-3B82B9B16E69}" destId="{6E774D61-470C-4C71-836D-5C58AECB5D06}" srcOrd="0" destOrd="0" presId="urn:microsoft.com/office/officeart/2005/8/layout/vList2"/>
    <dgm:cxn modelId="{E305C0B0-2D8C-4FDD-A9EA-109E270D3034}" srcId="{82077469-8E72-4AAC-9FE0-DE9AC698B7D3}" destId="{74708D36-4371-4141-9E05-4516CB04DE2D}" srcOrd="1" destOrd="0" parTransId="{3EB55692-BEEA-4E3E-B02E-DB752765BF85}" sibTransId="{5F4C49A6-5D4F-4BDA-A534-5FB61F352932}"/>
    <dgm:cxn modelId="{A12147B1-BA37-4754-A229-22B31711EC2B}" type="presOf" srcId="{82077469-8E72-4AAC-9FE0-DE9AC698B7D3}" destId="{FF43DF62-EAF9-421B-A826-5F4EA2BCBBDA}" srcOrd="0" destOrd="0" presId="urn:microsoft.com/office/officeart/2005/8/layout/vList2"/>
    <dgm:cxn modelId="{98D683D4-B790-49FC-87B5-F2FE63929178}" type="presOf" srcId="{74708D36-4371-4141-9E05-4516CB04DE2D}" destId="{51F2688E-12C5-4D83-9A74-5D3C830AC203}" srcOrd="0" destOrd="0" presId="urn:microsoft.com/office/officeart/2005/8/layout/vList2"/>
    <dgm:cxn modelId="{5CA3823E-F41A-4F27-9644-8561ABE53671}" type="presParOf" srcId="{FF43DF62-EAF9-421B-A826-5F4EA2BCBBDA}" destId="{6E774D61-470C-4C71-836D-5C58AECB5D06}" srcOrd="0" destOrd="0" presId="urn:microsoft.com/office/officeart/2005/8/layout/vList2"/>
    <dgm:cxn modelId="{1882941D-9280-46E5-BBED-1400E49F7ECB}" type="presParOf" srcId="{FF43DF62-EAF9-421B-A826-5F4EA2BCBBDA}" destId="{7791D6A5-8A78-4A34-9F3B-E738677C07DA}" srcOrd="1" destOrd="0" presId="urn:microsoft.com/office/officeart/2005/8/layout/vList2"/>
    <dgm:cxn modelId="{42D22CF3-5265-4393-8600-90866FF7EE32}" type="presParOf" srcId="{FF43DF62-EAF9-421B-A826-5F4EA2BCBBDA}" destId="{51F2688E-12C5-4D83-9A74-5D3C830AC203}" srcOrd="2" destOrd="0" presId="urn:microsoft.com/office/officeart/2005/8/layout/vList2"/>
    <dgm:cxn modelId="{AE45BEBE-609B-4411-8A3F-EC748D66E657}" type="presParOf" srcId="{FF43DF62-EAF9-421B-A826-5F4EA2BCBBDA}" destId="{87B630F3-A11F-4D21-A526-86E998DE8348}" srcOrd="3" destOrd="0" presId="urn:microsoft.com/office/officeart/2005/8/layout/vList2"/>
    <dgm:cxn modelId="{7D68DE7E-2138-4866-A5A1-4C661D570844}" type="presParOf" srcId="{FF43DF62-EAF9-421B-A826-5F4EA2BCBBDA}" destId="{12A358E9-E4FE-4A28-B6BC-863F3520659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F4C2025-EB17-4E43-B1B2-1AC083DF783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8F07C39-2E3D-4852-868C-F8860A41CEA3}">
      <dgm:prSet/>
      <dgm:spPr/>
      <dgm:t>
        <a:bodyPr/>
        <a:lstStyle/>
        <a:p>
          <a:r>
            <a:rPr lang="en-US"/>
            <a:t>• Permisos básicos: r, w, x</a:t>
          </a:r>
        </a:p>
      </dgm:t>
    </dgm:pt>
    <dgm:pt modelId="{748D6A80-635C-4274-803A-A0A4251E13D4}" type="parTrans" cxnId="{17174C32-604B-4842-BE9D-590FE26D2B08}">
      <dgm:prSet/>
      <dgm:spPr/>
      <dgm:t>
        <a:bodyPr/>
        <a:lstStyle/>
        <a:p>
          <a:endParaRPr lang="en-US"/>
        </a:p>
      </dgm:t>
    </dgm:pt>
    <dgm:pt modelId="{CE09BFCE-24B8-4A28-A2FB-C7D1D2DE8B28}" type="sibTrans" cxnId="{17174C32-604B-4842-BE9D-590FE26D2B08}">
      <dgm:prSet/>
      <dgm:spPr/>
      <dgm:t>
        <a:bodyPr/>
        <a:lstStyle/>
        <a:p>
          <a:endParaRPr lang="en-US"/>
        </a:p>
      </dgm:t>
    </dgm:pt>
    <dgm:pt modelId="{6DC65693-F84E-45F2-A030-9BE1401AE149}">
      <dgm:prSet/>
      <dgm:spPr/>
      <dgm:t>
        <a:bodyPr/>
        <a:lstStyle/>
        <a:p>
          <a:r>
            <a:rPr lang="en-US"/>
            <a:t>• Permisos especiales: SUID, SGID, sticky bit</a:t>
          </a:r>
        </a:p>
      </dgm:t>
    </dgm:pt>
    <dgm:pt modelId="{AF5DF42B-1D88-4920-9DEA-3E175BB0512F}" type="parTrans" cxnId="{686B8A07-E3C6-46FF-A397-CEDF63A429D7}">
      <dgm:prSet/>
      <dgm:spPr/>
      <dgm:t>
        <a:bodyPr/>
        <a:lstStyle/>
        <a:p>
          <a:endParaRPr lang="en-US"/>
        </a:p>
      </dgm:t>
    </dgm:pt>
    <dgm:pt modelId="{51AC107B-7DD1-4F14-8237-95C59077D76A}" type="sibTrans" cxnId="{686B8A07-E3C6-46FF-A397-CEDF63A429D7}">
      <dgm:prSet/>
      <dgm:spPr/>
      <dgm:t>
        <a:bodyPr/>
        <a:lstStyle/>
        <a:p>
          <a:endParaRPr lang="en-US"/>
        </a:p>
      </dgm:t>
    </dgm:pt>
    <dgm:pt modelId="{2E8BA68A-5E1E-4BC2-9466-ACE37E91122A}">
      <dgm:prSet/>
      <dgm:spPr/>
      <dgm:t>
        <a:bodyPr/>
        <a:lstStyle/>
        <a:p>
          <a:r>
            <a:rPr lang="en-US"/>
            <a:t>• Ejemplos prácticos de chmod y chown</a:t>
          </a:r>
        </a:p>
      </dgm:t>
    </dgm:pt>
    <dgm:pt modelId="{BA3AAAB4-004F-4D8E-B724-48934325B854}" type="parTrans" cxnId="{C242096C-360F-4EA1-9DD5-F4BCA284E8BB}">
      <dgm:prSet/>
      <dgm:spPr/>
      <dgm:t>
        <a:bodyPr/>
        <a:lstStyle/>
        <a:p>
          <a:endParaRPr lang="en-US"/>
        </a:p>
      </dgm:t>
    </dgm:pt>
    <dgm:pt modelId="{C3F444D4-CB19-4082-BF21-463931236D5A}" type="sibTrans" cxnId="{C242096C-360F-4EA1-9DD5-F4BCA284E8BB}">
      <dgm:prSet/>
      <dgm:spPr/>
      <dgm:t>
        <a:bodyPr/>
        <a:lstStyle/>
        <a:p>
          <a:endParaRPr lang="en-US"/>
        </a:p>
      </dgm:t>
    </dgm:pt>
    <dgm:pt modelId="{82EBD6A1-1C93-431F-BD9D-334DE09D8E0E}" type="pres">
      <dgm:prSet presAssocID="{7F4C2025-EB17-4E43-B1B2-1AC083DF783F}" presName="linear" presStyleCnt="0">
        <dgm:presLayoutVars>
          <dgm:animLvl val="lvl"/>
          <dgm:resizeHandles val="exact"/>
        </dgm:presLayoutVars>
      </dgm:prSet>
      <dgm:spPr/>
    </dgm:pt>
    <dgm:pt modelId="{FF22D195-04BA-4A88-8CF2-2D5958993A7B}" type="pres">
      <dgm:prSet presAssocID="{38F07C39-2E3D-4852-868C-F8860A41CEA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962B6C9-3F1C-4D7B-A9DB-EA1002F1F45C}" type="pres">
      <dgm:prSet presAssocID="{CE09BFCE-24B8-4A28-A2FB-C7D1D2DE8B28}" presName="spacer" presStyleCnt="0"/>
      <dgm:spPr/>
    </dgm:pt>
    <dgm:pt modelId="{2AAA488B-D010-4AFC-8CE5-7B4EA05E4BDE}" type="pres">
      <dgm:prSet presAssocID="{6DC65693-F84E-45F2-A030-9BE1401AE14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D7AB98F-0003-42FA-A364-EA92E395DDE3}" type="pres">
      <dgm:prSet presAssocID="{51AC107B-7DD1-4F14-8237-95C59077D76A}" presName="spacer" presStyleCnt="0"/>
      <dgm:spPr/>
    </dgm:pt>
    <dgm:pt modelId="{ECA2460F-8DBB-498C-A3E8-8ED285C4C3A1}" type="pres">
      <dgm:prSet presAssocID="{2E8BA68A-5E1E-4BC2-9466-ACE37E91122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86B8A07-E3C6-46FF-A397-CEDF63A429D7}" srcId="{7F4C2025-EB17-4E43-B1B2-1AC083DF783F}" destId="{6DC65693-F84E-45F2-A030-9BE1401AE149}" srcOrd="1" destOrd="0" parTransId="{AF5DF42B-1D88-4920-9DEA-3E175BB0512F}" sibTransId="{51AC107B-7DD1-4F14-8237-95C59077D76A}"/>
    <dgm:cxn modelId="{934A1216-7046-480F-9F63-2B2EE4928274}" type="presOf" srcId="{7F4C2025-EB17-4E43-B1B2-1AC083DF783F}" destId="{82EBD6A1-1C93-431F-BD9D-334DE09D8E0E}" srcOrd="0" destOrd="0" presId="urn:microsoft.com/office/officeart/2005/8/layout/vList2"/>
    <dgm:cxn modelId="{17174C32-604B-4842-BE9D-590FE26D2B08}" srcId="{7F4C2025-EB17-4E43-B1B2-1AC083DF783F}" destId="{38F07C39-2E3D-4852-868C-F8860A41CEA3}" srcOrd="0" destOrd="0" parTransId="{748D6A80-635C-4274-803A-A0A4251E13D4}" sibTransId="{CE09BFCE-24B8-4A28-A2FB-C7D1D2DE8B28}"/>
    <dgm:cxn modelId="{EDCC9C63-ECCF-405E-9CB0-64389F879E9A}" type="presOf" srcId="{2E8BA68A-5E1E-4BC2-9466-ACE37E91122A}" destId="{ECA2460F-8DBB-498C-A3E8-8ED285C4C3A1}" srcOrd="0" destOrd="0" presId="urn:microsoft.com/office/officeart/2005/8/layout/vList2"/>
    <dgm:cxn modelId="{C242096C-360F-4EA1-9DD5-F4BCA284E8BB}" srcId="{7F4C2025-EB17-4E43-B1B2-1AC083DF783F}" destId="{2E8BA68A-5E1E-4BC2-9466-ACE37E91122A}" srcOrd="2" destOrd="0" parTransId="{BA3AAAB4-004F-4D8E-B724-48934325B854}" sibTransId="{C3F444D4-CB19-4082-BF21-463931236D5A}"/>
    <dgm:cxn modelId="{30C1D6A4-E9B0-4119-A397-27F14374B997}" type="presOf" srcId="{6DC65693-F84E-45F2-A030-9BE1401AE149}" destId="{2AAA488B-D010-4AFC-8CE5-7B4EA05E4BDE}" srcOrd="0" destOrd="0" presId="urn:microsoft.com/office/officeart/2005/8/layout/vList2"/>
    <dgm:cxn modelId="{A299F1B7-3F2B-405B-B887-5898CCEE83E0}" type="presOf" srcId="{38F07C39-2E3D-4852-868C-F8860A41CEA3}" destId="{FF22D195-04BA-4A88-8CF2-2D5958993A7B}" srcOrd="0" destOrd="0" presId="urn:microsoft.com/office/officeart/2005/8/layout/vList2"/>
    <dgm:cxn modelId="{358F734B-CF9B-426C-87C5-33B0E0EDA75F}" type="presParOf" srcId="{82EBD6A1-1C93-431F-BD9D-334DE09D8E0E}" destId="{FF22D195-04BA-4A88-8CF2-2D5958993A7B}" srcOrd="0" destOrd="0" presId="urn:microsoft.com/office/officeart/2005/8/layout/vList2"/>
    <dgm:cxn modelId="{E888D1DC-746D-4250-9692-1F3F756D9B90}" type="presParOf" srcId="{82EBD6A1-1C93-431F-BD9D-334DE09D8E0E}" destId="{5962B6C9-3F1C-4D7B-A9DB-EA1002F1F45C}" srcOrd="1" destOrd="0" presId="urn:microsoft.com/office/officeart/2005/8/layout/vList2"/>
    <dgm:cxn modelId="{8402773D-0C8C-473D-A0D8-00DB5652BB01}" type="presParOf" srcId="{82EBD6A1-1C93-431F-BD9D-334DE09D8E0E}" destId="{2AAA488B-D010-4AFC-8CE5-7B4EA05E4BDE}" srcOrd="2" destOrd="0" presId="urn:microsoft.com/office/officeart/2005/8/layout/vList2"/>
    <dgm:cxn modelId="{A1130F85-CD73-4757-9C28-97D5989409A0}" type="presParOf" srcId="{82EBD6A1-1C93-431F-BD9D-334DE09D8E0E}" destId="{BD7AB98F-0003-42FA-A364-EA92E395DDE3}" srcOrd="3" destOrd="0" presId="urn:microsoft.com/office/officeart/2005/8/layout/vList2"/>
    <dgm:cxn modelId="{99405D8C-D079-441A-81AF-EDC6CBECA4DE}" type="presParOf" srcId="{82EBD6A1-1C93-431F-BD9D-334DE09D8E0E}" destId="{ECA2460F-8DBB-498C-A3E8-8ED285C4C3A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F503C0C-7C51-4750-BE9A-20FDF9ECB44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9E26D66-CBE0-4768-ABC2-62F3F89ABDC8}">
      <dgm:prSet/>
      <dgm:spPr/>
      <dgm:t>
        <a:bodyPr/>
        <a:lstStyle/>
        <a:p>
          <a:r>
            <a:rPr lang="en-US"/>
            <a:t>• Qué es un servicio</a:t>
          </a:r>
        </a:p>
      </dgm:t>
    </dgm:pt>
    <dgm:pt modelId="{AB6FB5B9-A930-49D3-B919-A5877196FEA8}" type="parTrans" cxnId="{7EB31B68-B1FF-4B18-9CA6-DACF7CDE0BAB}">
      <dgm:prSet/>
      <dgm:spPr/>
      <dgm:t>
        <a:bodyPr/>
        <a:lstStyle/>
        <a:p>
          <a:endParaRPr lang="en-US"/>
        </a:p>
      </dgm:t>
    </dgm:pt>
    <dgm:pt modelId="{6E9EE43D-A6D2-468D-9252-36D244CDF807}" type="sibTrans" cxnId="{7EB31B68-B1FF-4B18-9CA6-DACF7CDE0BAB}">
      <dgm:prSet/>
      <dgm:spPr/>
      <dgm:t>
        <a:bodyPr/>
        <a:lstStyle/>
        <a:p>
          <a:endParaRPr lang="en-US"/>
        </a:p>
      </dgm:t>
    </dgm:pt>
    <dgm:pt modelId="{1936891B-C072-41A9-A0BD-04E9FDEDEEEF}">
      <dgm:prSet/>
      <dgm:spPr/>
      <dgm:t>
        <a:bodyPr/>
        <a:lstStyle/>
        <a:p>
          <a:r>
            <a:rPr lang="en-US"/>
            <a:t>• Servicios críticos del sistema operativo</a:t>
          </a:r>
        </a:p>
      </dgm:t>
    </dgm:pt>
    <dgm:pt modelId="{A3EB6082-2DBC-4226-AAF8-4D602B74A084}" type="parTrans" cxnId="{57906954-DBB6-4B9D-B68D-5FC3AA3F71C7}">
      <dgm:prSet/>
      <dgm:spPr/>
      <dgm:t>
        <a:bodyPr/>
        <a:lstStyle/>
        <a:p>
          <a:endParaRPr lang="en-US"/>
        </a:p>
      </dgm:t>
    </dgm:pt>
    <dgm:pt modelId="{6740307A-27C4-4480-B3FA-48DD7B78A5B7}" type="sibTrans" cxnId="{57906954-DBB6-4B9D-B68D-5FC3AA3F71C7}">
      <dgm:prSet/>
      <dgm:spPr/>
      <dgm:t>
        <a:bodyPr/>
        <a:lstStyle/>
        <a:p>
          <a:endParaRPr lang="en-US"/>
        </a:p>
      </dgm:t>
    </dgm:pt>
    <dgm:pt modelId="{2A2171CD-EA10-4D36-9F2A-8FF9E4DCEBBA}">
      <dgm:prSet/>
      <dgm:spPr/>
      <dgm:t>
        <a:bodyPr/>
        <a:lstStyle/>
        <a:p>
          <a:r>
            <a:rPr lang="en-US"/>
            <a:t>• Diferencias entre servicio y proceso</a:t>
          </a:r>
        </a:p>
      </dgm:t>
    </dgm:pt>
    <dgm:pt modelId="{E47BA093-4D1D-4E77-80B6-E393A46A29F1}" type="parTrans" cxnId="{D278C5FA-0242-4B24-82B0-5E22571D8BAC}">
      <dgm:prSet/>
      <dgm:spPr/>
      <dgm:t>
        <a:bodyPr/>
        <a:lstStyle/>
        <a:p>
          <a:endParaRPr lang="en-US"/>
        </a:p>
      </dgm:t>
    </dgm:pt>
    <dgm:pt modelId="{AD5F7599-8800-4D42-9344-C68E28549F7A}" type="sibTrans" cxnId="{D278C5FA-0242-4B24-82B0-5E22571D8BAC}">
      <dgm:prSet/>
      <dgm:spPr/>
      <dgm:t>
        <a:bodyPr/>
        <a:lstStyle/>
        <a:p>
          <a:endParaRPr lang="en-US"/>
        </a:p>
      </dgm:t>
    </dgm:pt>
    <dgm:pt modelId="{77B90E5C-D762-442B-A243-A415F8989694}" type="pres">
      <dgm:prSet presAssocID="{AF503C0C-7C51-4750-BE9A-20FDF9ECB441}" presName="linear" presStyleCnt="0">
        <dgm:presLayoutVars>
          <dgm:animLvl val="lvl"/>
          <dgm:resizeHandles val="exact"/>
        </dgm:presLayoutVars>
      </dgm:prSet>
      <dgm:spPr/>
    </dgm:pt>
    <dgm:pt modelId="{A3BB01EB-96AD-42D7-917F-7797F3554C7F}" type="pres">
      <dgm:prSet presAssocID="{39E26D66-CBE0-4768-ABC2-62F3F89ABDC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FF9C814-9EC1-43B4-BC8E-7C800FF98FED}" type="pres">
      <dgm:prSet presAssocID="{6E9EE43D-A6D2-468D-9252-36D244CDF807}" presName="spacer" presStyleCnt="0"/>
      <dgm:spPr/>
    </dgm:pt>
    <dgm:pt modelId="{AACC21FB-59AB-4EE9-A3ED-AFD66291AD6C}" type="pres">
      <dgm:prSet presAssocID="{1936891B-C072-41A9-A0BD-04E9FDEDEE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6C0F82E-C0B7-43DF-88BC-ED1DEEB18949}" type="pres">
      <dgm:prSet presAssocID="{6740307A-27C4-4480-B3FA-48DD7B78A5B7}" presName="spacer" presStyleCnt="0"/>
      <dgm:spPr/>
    </dgm:pt>
    <dgm:pt modelId="{CF16D3E2-B2A6-4D63-A093-3A70BB32A4BD}" type="pres">
      <dgm:prSet presAssocID="{2A2171CD-EA10-4D36-9F2A-8FF9E4DCEBB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EB31B68-B1FF-4B18-9CA6-DACF7CDE0BAB}" srcId="{AF503C0C-7C51-4750-BE9A-20FDF9ECB441}" destId="{39E26D66-CBE0-4768-ABC2-62F3F89ABDC8}" srcOrd="0" destOrd="0" parTransId="{AB6FB5B9-A930-49D3-B919-A5877196FEA8}" sibTransId="{6E9EE43D-A6D2-468D-9252-36D244CDF807}"/>
    <dgm:cxn modelId="{57906954-DBB6-4B9D-B68D-5FC3AA3F71C7}" srcId="{AF503C0C-7C51-4750-BE9A-20FDF9ECB441}" destId="{1936891B-C072-41A9-A0BD-04E9FDEDEEEF}" srcOrd="1" destOrd="0" parTransId="{A3EB6082-2DBC-4226-AAF8-4D602B74A084}" sibTransId="{6740307A-27C4-4480-B3FA-48DD7B78A5B7}"/>
    <dgm:cxn modelId="{17A1238A-08EB-4B85-AE81-FA85AEBE1F9F}" type="presOf" srcId="{2A2171CD-EA10-4D36-9F2A-8FF9E4DCEBBA}" destId="{CF16D3E2-B2A6-4D63-A093-3A70BB32A4BD}" srcOrd="0" destOrd="0" presId="urn:microsoft.com/office/officeart/2005/8/layout/vList2"/>
    <dgm:cxn modelId="{509FDBA2-643F-4589-A919-2938B762A553}" type="presOf" srcId="{39E26D66-CBE0-4768-ABC2-62F3F89ABDC8}" destId="{A3BB01EB-96AD-42D7-917F-7797F3554C7F}" srcOrd="0" destOrd="0" presId="urn:microsoft.com/office/officeart/2005/8/layout/vList2"/>
    <dgm:cxn modelId="{F48C06C9-3BD6-43B7-BC08-E8E78136B6C8}" type="presOf" srcId="{AF503C0C-7C51-4750-BE9A-20FDF9ECB441}" destId="{77B90E5C-D762-442B-A243-A415F8989694}" srcOrd="0" destOrd="0" presId="urn:microsoft.com/office/officeart/2005/8/layout/vList2"/>
    <dgm:cxn modelId="{C6663FD2-C8E8-4B1F-9E5C-04D052B0ED73}" type="presOf" srcId="{1936891B-C072-41A9-A0BD-04E9FDEDEEEF}" destId="{AACC21FB-59AB-4EE9-A3ED-AFD66291AD6C}" srcOrd="0" destOrd="0" presId="urn:microsoft.com/office/officeart/2005/8/layout/vList2"/>
    <dgm:cxn modelId="{D278C5FA-0242-4B24-82B0-5E22571D8BAC}" srcId="{AF503C0C-7C51-4750-BE9A-20FDF9ECB441}" destId="{2A2171CD-EA10-4D36-9F2A-8FF9E4DCEBBA}" srcOrd="2" destOrd="0" parTransId="{E47BA093-4D1D-4E77-80B6-E393A46A29F1}" sibTransId="{AD5F7599-8800-4D42-9344-C68E28549F7A}"/>
    <dgm:cxn modelId="{343865B5-F810-40F0-B3C3-B3D4647708C5}" type="presParOf" srcId="{77B90E5C-D762-442B-A243-A415F8989694}" destId="{A3BB01EB-96AD-42D7-917F-7797F3554C7F}" srcOrd="0" destOrd="0" presId="urn:microsoft.com/office/officeart/2005/8/layout/vList2"/>
    <dgm:cxn modelId="{05A97409-A1A1-407B-94D4-C1C6D752D082}" type="presParOf" srcId="{77B90E5C-D762-442B-A243-A415F8989694}" destId="{9FF9C814-9EC1-43B4-BC8E-7C800FF98FED}" srcOrd="1" destOrd="0" presId="urn:microsoft.com/office/officeart/2005/8/layout/vList2"/>
    <dgm:cxn modelId="{A50AC365-BAF7-4BA2-851A-B0E4EC391FDA}" type="presParOf" srcId="{77B90E5C-D762-442B-A243-A415F8989694}" destId="{AACC21FB-59AB-4EE9-A3ED-AFD66291AD6C}" srcOrd="2" destOrd="0" presId="urn:microsoft.com/office/officeart/2005/8/layout/vList2"/>
    <dgm:cxn modelId="{FF6724CE-4A7B-4C06-A28C-817BBEC8183C}" type="presParOf" srcId="{77B90E5C-D762-442B-A243-A415F8989694}" destId="{16C0F82E-C0B7-43DF-88BC-ED1DEEB18949}" srcOrd="3" destOrd="0" presId="urn:microsoft.com/office/officeart/2005/8/layout/vList2"/>
    <dgm:cxn modelId="{10774BB8-8A71-43C2-A5DC-12C4346DCC83}" type="presParOf" srcId="{77B90E5C-D762-442B-A243-A415F8989694}" destId="{CF16D3E2-B2A6-4D63-A093-3A70BB32A4B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52600-6FBD-4386-8BAF-1D72ADF7E979}">
      <dsp:nvSpPr>
        <dsp:cNvPr id="0" name=""/>
        <dsp:cNvSpPr/>
      </dsp:nvSpPr>
      <dsp:spPr>
        <a:xfrm>
          <a:off x="299100" y="940303"/>
          <a:ext cx="927509" cy="92750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96D688-349E-42DB-8D10-BAC3A118C880}">
      <dsp:nvSpPr>
        <dsp:cNvPr id="0" name=""/>
        <dsp:cNvSpPr/>
      </dsp:nvSpPr>
      <dsp:spPr>
        <a:xfrm>
          <a:off x="496766" y="1137969"/>
          <a:ext cx="532177" cy="5321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08BEA-5B2C-47DB-85E1-6417DFB5DE31}">
      <dsp:nvSpPr>
        <dsp:cNvPr id="0" name=""/>
        <dsp:cNvSpPr/>
      </dsp:nvSpPr>
      <dsp:spPr>
        <a:xfrm>
          <a:off x="2601" y="2156710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Unidad formativa del Certificado IFCT0609</a:t>
          </a:r>
        </a:p>
      </dsp:txBody>
      <dsp:txXfrm>
        <a:off x="2601" y="2156710"/>
        <a:ext cx="1520507" cy="608203"/>
      </dsp:txXfrm>
    </dsp:sp>
    <dsp:sp modelId="{8CB6F626-2EFC-4763-988F-4AB8B42C01CF}">
      <dsp:nvSpPr>
        <dsp:cNvPr id="0" name=""/>
        <dsp:cNvSpPr/>
      </dsp:nvSpPr>
      <dsp:spPr>
        <a:xfrm>
          <a:off x="2085697" y="940303"/>
          <a:ext cx="927509" cy="92750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C1C2F3-D9CA-4B09-89BD-E3230895F88B}">
      <dsp:nvSpPr>
        <dsp:cNvPr id="0" name=""/>
        <dsp:cNvSpPr/>
      </dsp:nvSpPr>
      <dsp:spPr>
        <a:xfrm>
          <a:off x="2283363" y="1137969"/>
          <a:ext cx="532177" cy="5321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EB7840-9B2E-4F9B-B836-B64DD700963C}">
      <dsp:nvSpPr>
        <dsp:cNvPr id="0" name=""/>
        <dsp:cNvSpPr/>
      </dsp:nvSpPr>
      <dsp:spPr>
        <a:xfrm>
          <a:off x="1789198" y="2156710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Duración: 90 horas</a:t>
          </a:r>
        </a:p>
      </dsp:txBody>
      <dsp:txXfrm>
        <a:off x="1789198" y="2156710"/>
        <a:ext cx="1520507" cy="608203"/>
      </dsp:txXfrm>
    </dsp:sp>
    <dsp:sp modelId="{5A321194-A1D2-4E97-8CD3-542485EE34E7}">
      <dsp:nvSpPr>
        <dsp:cNvPr id="0" name=""/>
        <dsp:cNvSpPr/>
      </dsp:nvSpPr>
      <dsp:spPr>
        <a:xfrm>
          <a:off x="3872293" y="940303"/>
          <a:ext cx="927509" cy="92750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FB899D-040C-4251-AF28-B86906C7FB1B}">
      <dsp:nvSpPr>
        <dsp:cNvPr id="0" name=""/>
        <dsp:cNvSpPr/>
      </dsp:nvSpPr>
      <dsp:spPr>
        <a:xfrm>
          <a:off x="4069959" y="1137969"/>
          <a:ext cx="532177" cy="5321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61296-7B78-4AB8-9C89-C54174D70BDC}">
      <dsp:nvSpPr>
        <dsp:cNvPr id="0" name=""/>
        <dsp:cNvSpPr/>
      </dsp:nvSpPr>
      <dsp:spPr>
        <a:xfrm>
          <a:off x="3575794" y="2156710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Objetivo: Administrar, monitorizar y asegurar los servicios del sistema operativo.</a:t>
          </a:r>
        </a:p>
      </dsp:txBody>
      <dsp:txXfrm>
        <a:off x="3575794" y="2156710"/>
        <a:ext cx="1520507" cy="6082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3F827-B580-4620-B7DF-FB002F123205}">
      <dsp:nvSpPr>
        <dsp:cNvPr id="0" name=""/>
        <dsp:cNvSpPr/>
      </dsp:nvSpPr>
      <dsp:spPr>
        <a:xfrm>
          <a:off x="420741" y="1092305"/>
          <a:ext cx="684228" cy="6842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E9601B-DFD7-4C8A-936D-8608CA5170C6}">
      <dsp:nvSpPr>
        <dsp:cNvPr id="0" name=""/>
        <dsp:cNvSpPr/>
      </dsp:nvSpPr>
      <dsp:spPr>
        <a:xfrm>
          <a:off x="2601" y="2004708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Arranque y parada</a:t>
          </a:r>
        </a:p>
      </dsp:txBody>
      <dsp:txXfrm>
        <a:off x="2601" y="2004708"/>
        <a:ext cx="1520507" cy="608203"/>
      </dsp:txXfrm>
    </dsp:sp>
    <dsp:sp modelId="{B122CD1E-B488-4D9A-9A88-41FEA9549E70}">
      <dsp:nvSpPr>
        <dsp:cNvPr id="0" name=""/>
        <dsp:cNvSpPr/>
      </dsp:nvSpPr>
      <dsp:spPr>
        <a:xfrm>
          <a:off x="2207337" y="1092305"/>
          <a:ext cx="684228" cy="6842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7C502-588C-441E-91BA-0A836997539F}">
      <dsp:nvSpPr>
        <dsp:cNvPr id="0" name=""/>
        <dsp:cNvSpPr/>
      </dsp:nvSpPr>
      <dsp:spPr>
        <a:xfrm>
          <a:off x="1789198" y="2004708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Herramientas: systemctl, services.msc</a:t>
          </a:r>
        </a:p>
      </dsp:txBody>
      <dsp:txXfrm>
        <a:off x="1789198" y="2004708"/>
        <a:ext cx="1520507" cy="608203"/>
      </dsp:txXfrm>
    </dsp:sp>
    <dsp:sp modelId="{440AA540-D4B4-4C81-B1B6-43A4FE41C8B6}">
      <dsp:nvSpPr>
        <dsp:cNvPr id="0" name=""/>
        <dsp:cNvSpPr/>
      </dsp:nvSpPr>
      <dsp:spPr>
        <a:xfrm>
          <a:off x="3993934" y="1092305"/>
          <a:ext cx="684228" cy="6842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F7A7A-4E98-4D87-AEE0-E1FBC5545BE0}">
      <dsp:nvSpPr>
        <dsp:cNvPr id="0" name=""/>
        <dsp:cNvSpPr/>
      </dsp:nvSpPr>
      <dsp:spPr>
        <a:xfrm>
          <a:off x="3575794" y="2004708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Creación y configuración de servicios</a:t>
          </a:r>
        </a:p>
      </dsp:txBody>
      <dsp:txXfrm>
        <a:off x="3575794" y="2004708"/>
        <a:ext cx="1520507" cy="60820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173C7-567F-4781-9B58-44C7BE45DE78}">
      <dsp:nvSpPr>
        <dsp:cNvPr id="0" name=""/>
        <dsp:cNvSpPr/>
      </dsp:nvSpPr>
      <dsp:spPr>
        <a:xfrm>
          <a:off x="420741" y="1092305"/>
          <a:ext cx="684228" cy="6842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02130-732F-4200-B952-910D2C25CAFA}">
      <dsp:nvSpPr>
        <dsp:cNvPr id="0" name=""/>
        <dsp:cNvSpPr/>
      </dsp:nvSpPr>
      <dsp:spPr>
        <a:xfrm>
          <a:off x="2601" y="2004708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IP, máscara, gateway</a:t>
          </a:r>
        </a:p>
      </dsp:txBody>
      <dsp:txXfrm>
        <a:off x="2601" y="2004708"/>
        <a:ext cx="1520507" cy="608203"/>
      </dsp:txXfrm>
    </dsp:sp>
    <dsp:sp modelId="{8C7FA140-B417-4870-BF15-E79150C49C0B}">
      <dsp:nvSpPr>
        <dsp:cNvPr id="0" name=""/>
        <dsp:cNvSpPr/>
      </dsp:nvSpPr>
      <dsp:spPr>
        <a:xfrm>
          <a:off x="2207337" y="1092305"/>
          <a:ext cx="684228" cy="6842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29B0F-2097-4683-A57A-F0DD48FCCEE6}">
      <dsp:nvSpPr>
        <dsp:cNvPr id="0" name=""/>
        <dsp:cNvSpPr/>
      </dsp:nvSpPr>
      <dsp:spPr>
        <a:xfrm>
          <a:off x="1789198" y="2004708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DHCP y DNS</a:t>
          </a:r>
        </a:p>
      </dsp:txBody>
      <dsp:txXfrm>
        <a:off x="1789198" y="2004708"/>
        <a:ext cx="1520507" cy="608203"/>
      </dsp:txXfrm>
    </dsp:sp>
    <dsp:sp modelId="{AC5D5857-5F12-49A5-BFE0-833FAC45AC80}">
      <dsp:nvSpPr>
        <dsp:cNvPr id="0" name=""/>
        <dsp:cNvSpPr/>
      </dsp:nvSpPr>
      <dsp:spPr>
        <a:xfrm>
          <a:off x="3993934" y="1092305"/>
          <a:ext cx="684228" cy="6842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4B034B-37C2-4862-93AD-A971C4C9BC84}">
      <dsp:nvSpPr>
        <dsp:cNvPr id="0" name=""/>
        <dsp:cNvSpPr/>
      </dsp:nvSpPr>
      <dsp:spPr>
        <a:xfrm>
          <a:off x="3575794" y="2004708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Comandos: ipconfig, ifconfig, ip</a:t>
          </a:r>
        </a:p>
      </dsp:txBody>
      <dsp:txXfrm>
        <a:off x="3575794" y="2004708"/>
        <a:ext cx="1520507" cy="60820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40E39-983C-427A-9E5E-252E108D6A48}">
      <dsp:nvSpPr>
        <dsp:cNvPr id="0" name=""/>
        <dsp:cNvSpPr/>
      </dsp:nvSpPr>
      <dsp:spPr>
        <a:xfrm>
          <a:off x="420741" y="1092305"/>
          <a:ext cx="684228" cy="6842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BBA83B-5D2C-415B-962C-785976C23889}">
      <dsp:nvSpPr>
        <dsp:cNvPr id="0" name=""/>
        <dsp:cNvSpPr/>
      </dsp:nvSpPr>
      <dsp:spPr>
        <a:xfrm>
          <a:off x="2601" y="2004708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TCP vs UDP</a:t>
          </a:r>
        </a:p>
      </dsp:txBody>
      <dsp:txXfrm>
        <a:off x="2601" y="2004708"/>
        <a:ext cx="1520507" cy="608203"/>
      </dsp:txXfrm>
    </dsp:sp>
    <dsp:sp modelId="{6E58E1B7-2700-4F08-8662-18D62C5D3511}">
      <dsp:nvSpPr>
        <dsp:cNvPr id="0" name=""/>
        <dsp:cNvSpPr/>
      </dsp:nvSpPr>
      <dsp:spPr>
        <a:xfrm>
          <a:off x="2207337" y="1092305"/>
          <a:ext cx="684228" cy="6842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7B032-DC01-4783-AD32-36E1361DD17F}">
      <dsp:nvSpPr>
        <dsp:cNvPr id="0" name=""/>
        <dsp:cNvSpPr/>
      </dsp:nvSpPr>
      <dsp:spPr>
        <a:xfrm>
          <a:off x="1789198" y="2004708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HTTP, FTP, SSH</a:t>
          </a:r>
        </a:p>
      </dsp:txBody>
      <dsp:txXfrm>
        <a:off x="1789198" y="2004708"/>
        <a:ext cx="1520507" cy="608203"/>
      </dsp:txXfrm>
    </dsp:sp>
    <dsp:sp modelId="{E649A988-DFAD-4D03-890D-06C6507B1DF2}">
      <dsp:nvSpPr>
        <dsp:cNvPr id="0" name=""/>
        <dsp:cNvSpPr/>
      </dsp:nvSpPr>
      <dsp:spPr>
        <a:xfrm>
          <a:off x="3993934" y="1092305"/>
          <a:ext cx="684228" cy="6842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45B6A6-2AB1-4E84-9D63-64774F6BE26F}">
      <dsp:nvSpPr>
        <dsp:cNvPr id="0" name=""/>
        <dsp:cNvSpPr/>
      </dsp:nvSpPr>
      <dsp:spPr>
        <a:xfrm>
          <a:off x="3575794" y="2004708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Puertos y sockets</a:t>
          </a:r>
        </a:p>
      </dsp:txBody>
      <dsp:txXfrm>
        <a:off x="3575794" y="2004708"/>
        <a:ext cx="1520507" cy="60820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790C5B-0636-40D7-BEC7-E1CADB6FD401}">
      <dsp:nvSpPr>
        <dsp:cNvPr id="0" name=""/>
        <dsp:cNvSpPr/>
      </dsp:nvSpPr>
      <dsp:spPr>
        <a:xfrm>
          <a:off x="420741" y="1092305"/>
          <a:ext cx="684228" cy="6842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56DBC-D233-4F7A-8899-95318693B7DF}">
      <dsp:nvSpPr>
        <dsp:cNvPr id="0" name=""/>
        <dsp:cNvSpPr/>
      </dsp:nvSpPr>
      <dsp:spPr>
        <a:xfrm>
          <a:off x="2601" y="2004708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Ping, tracert, traceroute</a:t>
          </a:r>
        </a:p>
      </dsp:txBody>
      <dsp:txXfrm>
        <a:off x="2601" y="2004708"/>
        <a:ext cx="1520507" cy="608203"/>
      </dsp:txXfrm>
    </dsp:sp>
    <dsp:sp modelId="{5C1B703E-5E2C-4B84-8EFE-DDD480B9F2A7}">
      <dsp:nvSpPr>
        <dsp:cNvPr id="0" name=""/>
        <dsp:cNvSpPr/>
      </dsp:nvSpPr>
      <dsp:spPr>
        <a:xfrm>
          <a:off x="2207337" y="1092305"/>
          <a:ext cx="684228" cy="6842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832D7-B0D0-4727-9F58-14CFE7C2295F}">
      <dsp:nvSpPr>
        <dsp:cNvPr id="0" name=""/>
        <dsp:cNvSpPr/>
      </dsp:nvSpPr>
      <dsp:spPr>
        <a:xfrm>
          <a:off x="1789198" y="2004708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netstat, ss</a:t>
          </a:r>
        </a:p>
      </dsp:txBody>
      <dsp:txXfrm>
        <a:off x="1789198" y="2004708"/>
        <a:ext cx="1520507" cy="608203"/>
      </dsp:txXfrm>
    </dsp:sp>
    <dsp:sp modelId="{8E6745A5-7232-44EC-9B96-95043857DAB6}">
      <dsp:nvSpPr>
        <dsp:cNvPr id="0" name=""/>
        <dsp:cNvSpPr/>
      </dsp:nvSpPr>
      <dsp:spPr>
        <a:xfrm>
          <a:off x="3993934" y="1092305"/>
          <a:ext cx="684228" cy="6842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7597C-B3A9-4222-8583-8B39042EA093}">
      <dsp:nvSpPr>
        <dsp:cNvPr id="0" name=""/>
        <dsp:cNvSpPr/>
      </dsp:nvSpPr>
      <dsp:spPr>
        <a:xfrm>
          <a:off x="3575794" y="2004708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Identificación de tráfico y problemas</a:t>
          </a:r>
        </a:p>
      </dsp:txBody>
      <dsp:txXfrm>
        <a:off x="3575794" y="2004708"/>
        <a:ext cx="1520507" cy="60820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E86B0-DE32-4740-86F9-09593FBFBF55}">
      <dsp:nvSpPr>
        <dsp:cNvPr id="0" name=""/>
        <dsp:cNvSpPr/>
      </dsp:nvSpPr>
      <dsp:spPr>
        <a:xfrm>
          <a:off x="420741" y="1092305"/>
          <a:ext cx="684228" cy="6842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A5C82-77FA-4BC4-B71E-5A28E6354F29}">
      <dsp:nvSpPr>
        <dsp:cNvPr id="0" name=""/>
        <dsp:cNvSpPr/>
      </dsp:nvSpPr>
      <dsp:spPr>
        <a:xfrm>
          <a:off x="2601" y="2004708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Autenticación multifactor</a:t>
          </a:r>
        </a:p>
      </dsp:txBody>
      <dsp:txXfrm>
        <a:off x="2601" y="2004708"/>
        <a:ext cx="1520507" cy="608203"/>
      </dsp:txXfrm>
    </dsp:sp>
    <dsp:sp modelId="{9B021594-27B7-42E1-A607-AE6596F36DC4}">
      <dsp:nvSpPr>
        <dsp:cNvPr id="0" name=""/>
        <dsp:cNvSpPr/>
      </dsp:nvSpPr>
      <dsp:spPr>
        <a:xfrm>
          <a:off x="2207337" y="1092305"/>
          <a:ext cx="684228" cy="6842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EED9A-627B-4FA0-923F-8D7A59441D0A}">
      <dsp:nvSpPr>
        <dsp:cNvPr id="0" name=""/>
        <dsp:cNvSpPr/>
      </dsp:nvSpPr>
      <dsp:spPr>
        <a:xfrm>
          <a:off x="1789198" y="2004708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Gestión segura de contraseñas</a:t>
          </a:r>
        </a:p>
      </dsp:txBody>
      <dsp:txXfrm>
        <a:off x="1789198" y="2004708"/>
        <a:ext cx="1520507" cy="608203"/>
      </dsp:txXfrm>
    </dsp:sp>
    <dsp:sp modelId="{61AB184D-918E-4CC2-BB68-DAA53003C4CF}">
      <dsp:nvSpPr>
        <dsp:cNvPr id="0" name=""/>
        <dsp:cNvSpPr/>
      </dsp:nvSpPr>
      <dsp:spPr>
        <a:xfrm>
          <a:off x="3993934" y="1092305"/>
          <a:ext cx="684228" cy="6842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F3A6A-159C-4517-9AFC-59E9CD69F5FB}">
      <dsp:nvSpPr>
        <dsp:cNvPr id="0" name=""/>
        <dsp:cNvSpPr/>
      </dsp:nvSpPr>
      <dsp:spPr>
        <a:xfrm>
          <a:off x="3575794" y="2004708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Políticas de bloqueo y auditoría</a:t>
          </a:r>
        </a:p>
      </dsp:txBody>
      <dsp:txXfrm>
        <a:off x="3575794" y="2004708"/>
        <a:ext cx="1520507" cy="60820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12901-EFD6-4734-8125-BD0A0E4E6459}">
      <dsp:nvSpPr>
        <dsp:cNvPr id="0" name=""/>
        <dsp:cNvSpPr/>
      </dsp:nvSpPr>
      <dsp:spPr>
        <a:xfrm>
          <a:off x="420741" y="1092305"/>
          <a:ext cx="684228" cy="6842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4BBB6B-0981-4D61-BE92-91D3E5FE7ABB}">
      <dsp:nvSpPr>
        <dsp:cNvPr id="0" name=""/>
        <dsp:cNvSpPr/>
      </dsp:nvSpPr>
      <dsp:spPr>
        <a:xfrm>
          <a:off x="2601" y="2004708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ISO 27001 / 27002</a:t>
          </a:r>
        </a:p>
      </dsp:txBody>
      <dsp:txXfrm>
        <a:off x="2601" y="2004708"/>
        <a:ext cx="1520507" cy="608203"/>
      </dsp:txXfrm>
    </dsp:sp>
    <dsp:sp modelId="{A09BF020-69D2-4A4E-A24E-4741CB9F4448}">
      <dsp:nvSpPr>
        <dsp:cNvPr id="0" name=""/>
        <dsp:cNvSpPr/>
      </dsp:nvSpPr>
      <dsp:spPr>
        <a:xfrm>
          <a:off x="2207337" y="1092305"/>
          <a:ext cx="684228" cy="6842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93CCE-6A06-4F04-898E-B490F042B50B}">
      <dsp:nvSpPr>
        <dsp:cNvPr id="0" name=""/>
        <dsp:cNvSpPr/>
      </dsp:nvSpPr>
      <dsp:spPr>
        <a:xfrm>
          <a:off x="1789198" y="2004708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LOPDGDD</a:t>
          </a:r>
        </a:p>
      </dsp:txBody>
      <dsp:txXfrm>
        <a:off x="1789198" y="2004708"/>
        <a:ext cx="1520507" cy="608203"/>
      </dsp:txXfrm>
    </dsp:sp>
    <dsp:sp modelId="{E80FC897-B484-45AF-A66F-97030A1B9270}">
      <dsp:nvSpPr>
        <dsp:cNvPr id="0" name=""/>
        <dsp:cNvSpPr/>
      </dsp:nvSpPr>
      <dsp:spPr>
        <a:xfrm>
          <a:off x="3993934" y="1092305"/>
          <a:ext cx="684228" cy="6842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8F0F1-5D1C-47AC-A6B8-8DD3AC04ED51}">
      <dsp:nvSpPr>
        <dsp:cNvPr id="0" name=""/>
        <dsp:cNvSpPr/>
      </dsp:nvSpPr>
      <dsp:spPr>
        <a:xfrm>
          <a:off x="3575794" y="2004708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Buenas prácticas ITIL</a:t>
          </a:r>
        </a:p>
      </dsp:txBody>
      <dsp:txXfrm>
        <a:off x="3575794" y="2004708"/>
        <a:ext cx="1520507" cy="60820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7E79B-8954-497B-9A87-FC82853ACB47}">
      <dsp:nvSpPr>
        <dsp:cNvPr id="0" name=""/>
        <dsp:cNvSpPr/>
      </dsp:nvSpPr>
      <dsp:spPr>
        <a:xfrm>
          <a:off x="614" y="593333"/>
          <a:ext cx="2397537" cy="14385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• Procedimientos de recuperación</a:t>
          </a:r>
        </a:p>
      </dsp:txBody>
      <dsp:txXfrm>
        <a:off x="614" y="593333"/>
        <a:ext cx="2397537" cy="1438522"/>
      </dsp:txXfrm>
    </dsp:sp>
    <dsp:sp modelId="{B698C57D-D5B3-466B-BAD3-210C9A96957C}">
      <dsp:nvSpPr>
        <dsp:cNvPr id="0" name=""/>
        <dsp:cNvSpPr/>
      </dsp:nvSpPr>
      <dsp:spPr>
        <a:xfrm>
          <a:off x="2637905" y="593333"/>
          <a:ext cx="2397537" cy="1438522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• Restauración completa y parcial</a:t>
          </a:r>
        </a:p>
      </dsp:txBody>
      <dsp:txXfrm>
        <a:off x="2637905" y="593333"/>
        <a:ext cx="2397537" cy="1438522"/>
      </dsp:txXfrm>
    </dsp:sp>
    <dsp:sp modelId="{41D7638F-C28C-48A8-839E-DCA2184B8F8A}">
      <dsp:nvSpPr>
        <dsp:cNvPr id="0" name=""/>
        <dsp:cNvSpPr/>
      </dsp:nvSpPr>
      <dsp:spPr>
        <a:xfrm>
          <a:off x="1319260" y="2271609"/>
          <a:ext cx="2397537" cy="1438522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• Pruebas de integridad</a:t>
          </a:r>
        </a:p>
      </dsp:txBody>
      <dsp:txXfrm>
        <a:off x="1319260" y="2271609"/>
        <a:ext cx="2397537" cy="143852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0A841-C225-42DE-AF38-73473B59E15F}">
      <dsp:nvSpPr>
        <dsp:cNvPr id="0" name=""/>
        <dsp:cNvSpPr/>
      </dsp:nvSpPr>
      <dsp:spPr>
        <a:xfrm>
          <a:off x="0" y="27829"/>
          <a:ext cx="5036058" cy="1350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• Bash, PowerShell</a:t>
          </a:r>
        </a:p>
      </dsp:txBody>
      <dsp:txXfrm>
        <a:off x="65934" y="93763"/>
        <a:ext cx="4904190" cy="1218787"/>
      </dsp:txXfrm>
    </dsp:sp>
    <dsp:sp modelId="{4B3A650B-8082-4B84-8533-DCAF7B334786}">
      <dsp:nvSpPr>
        <dsp:cNvPr id="0" name=""/>
        <dsp:cNvSpPr/>
      </dsp:nvSpPr>
      <dsp:spPr>
        <a:xfrm>
          <a:off x="0" y="1476404"/>
          <a:ext cx="5036058" cy="1350655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• Scripts para tareas repetitivas</a:t>
          </a:r>
        </a:p>
      </dsp:txBody>
      <dsp:txXfrm>
        <a:off x="65934" y="1542338"/>
        <a:ext cx="4904190" cy="1218787"/>
      </dsp:txXfrm>
    </dsp:sp>
    <dsp:sp modelId="{04BB0886-766B-4CB3-B541-0855E3788BE4}">
      <dsp:nvSpPr>
        <dsp:cNvPr id="0" name=""/>
        <dsp:cNvSpPr/>
      </dsp:nvSpPr>
      <dsp:spPr>
        <a:xfrm>
          <a:off x="0" y="2924980"/>
          <a:ext cx="5036058" cy="1350655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• Cron y tareas programadas</a:t>
          </a:r>
        </a:p>
      </dsp:txBody>
      <dsp:txXfrm>
        <a:off x="65934" y="2990914"/>
        <a:ext cx="4904190" cy="121878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9ADD5-E816-4FC5-BBCB-989266DC638D}">
      <dsp:nvSpPr>
        <dsp:cNvPr id="0" name=""/>
        <dsp:cNvSpPr/>
      </dsp:nvSpPr>
      <dsp:spPr>
        <a:xfrm>
          <a:off x="0" y="27829"/>
          <a:ext cx="5036058" cy="1350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• Análisis de métricas</a:t>
          </a:r>
        </a:p>
      </dsp:txBody>
      <dsp:txXfrm>
        <a:off x="65934" y="93763"/>
        <a:ext cx="4904190" cy="1218787"/>
      </dsp:txXfrm>
    </dsp:sp>
    <dsp:sp modelId="{D985EA85-AD2F-44A6-96B0-405B462B7432}">
      <dsp:nvSpPr>
        <dsp:cNvPr id="0" name=""/>
        <dsp:cNvSpPr/>
      </dsp:nvSpPr>
      <dsp:spPr>
        <a:xfrm>
          <a:off x="0" y="1476404"/>
          <a:ext cx="5036058" cy="1350655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• Identificación de cuellos de botella</a:t>
          </a:r>
        </a:p>
      </dsp:txBody>
      <dsp:txXfrm>
        <a:off x="65934" y="1542338"/>
        <a:ext cx="4904190" cy="1218787"/>
      </dsp:txXfrm>
    </dsp:sp>
    <dsp:sp modelId="{AB9DF555-104E-474A-AA23-24ED9AA24884}">
      <dsp:nvSpPr>
        <dsp:cNvPr id="0" name=""/>
        <dsp:cNvSpPr/>
      </dsp:nvSpPr>
      <dsp:spPr>
        <a:xfrm>
          <a:off x="0" y="2924980"/>
          <a:ext cx="5036058" cy="1350655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• Técnicas de optimización</a:t>
          </a:r>
        </a:p>
      </dsp:txBody>
      <dsp:txXfrm>
        <a:off x="65934" y="2990914"/>
        <a:ext cx="4904190" cy="121878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DF57D-7135-4AE7-9E21-7B12A152C78B}">
      <dsp:nvSpPr>
        <dsp:cNvPr id="0" name=""/>
        <dsp:cNvSpPr/>
      </dsp:nvSpPr>
      <dsp:spPr>
        <a:xfrm>
          <a:off x="0" y="25032"/>
          <a:ext cx="5036058" cy="1352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• Análisis de causa raíz (RCA)</a:t>
          </a:r>
        </a:p>
      </dsp:txBody>
      <dsp:txXfrm>
        <a:off x="66025" y="91057"/>
        <a:ext cx="4904008" cy="1220470"/>
      </dsp:txXfrm>
    </dsp:sp>
    <dsp:sp modelId="{56FAEBD8-0CAC-49CE-AF37-8F12CCE440EE}">
      <dsp:nvSpPr>
        <dsp:cNvPr id="0" name=""/>
        <dsp:cNvSpPr/>
      </dsp:nvSpPr>
      <dsp:spPr>
        <a:xfrm>
          <a:off x="0" y="1475472"/>
          <a:ext cx="5036058" cy="135252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• Registro de incidencias</a:t>
          </a:r>
        </a:p>
      </dsp:txBody>
      <dsp:txXfrm>
        <a:off x="66025" y="1541497"/>
        <a:ext cx="4904008" cy="1220470"/>
      </dsp:txXfrm>
    </dsp:sp>
    <dsp:sp modelId="{F103E0B2-7DBB-47BD-896E-F467B6B80419}">
      <dsp:nvSpPr>
        <dsp:cNvPr id="0" name=""/>
        <dsp:cNvSpPr/>
      </dsp:nvSpPr>
      <dsp:spPr>
        <a:xfrm>
          <a:off x="0" y="2925912"/>
          <a:ext cx="5036058" cy="135252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• Priorización y escalado</a:t>
          </a:r>
        </a:p>
      </dsp:txBody>
      <dsp:txXfrm>
        <a:off x="66025" y="2991937"/>
        <a:ext cx="4904008" cy="1220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031BA-2E4E-4C9D-9AB6-B33CDB40CA6D}">
      <dsp:nvSpPr>
        <dsp:cNvPr id="0" name=""/>
        <dsp:cNvSpPr/>
      </dsp:nvSpPr>
      <dsp:spPr>
        <a:xfrm>
          <a:off x="0" y="9661"/>
          <a:ext cx="5098904" cy="8739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Definición de sistema informático</a:t>
          </a:r>
        </a:p>
      </dsp:txBody>
      <dsp:txXfrm>
        <a:off x="42663" y="52324"/>
        <a:ext cx="5013578" cy="788627"/>
      </dsp:txXfrm>
    </dsp:sp>
    <dsp:sp modelId="{F3BF161D-0DF1-4EB1-A501-6EEB27EE1A84}">
      <dsp:nvSpPr>
        <dsp:cNvPr id="0" name=""/>
        <dsp:cNvSpPr/>
      </dsp:nvSpPr>
      <dsp:spPr>
        <a:xfrm>
          <a:off x="0" y="946975"/>
          <a:ext cx="5098904" cy="873953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Elementos: hardware, software, red</a:t>
          </a:r>
        </a:p>
      </dsp:txBody>
      <dsp:txXfrm>
        <a:off x="42663" y="989638"/>
        <a:ext cx="5013578" cy="788627"/>
      </dsp:txXfrm>
    </dsp:sp>
    <dsp:sp modelId="{07DED1C3-66D7-4B86-B3B1-6299DB46D113}">
      <dsp:nvSpPr>
        <dsp:cNvPr id="0" name=""/>
        <dsp:cNvSpPr/>
      </dsp:nvSpPr>
      <dsp:spPr>
        <a:xfrm>
          <a:off x="0" y="1884288"/>
          <a:ext cx="5098904" cy="873953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Tipos de sistemas: monousuario, multiusuario, distribuidos</a:t>
          </a:r>
        </a:p>
      </dsp:txBody>
      <dsp:txXfrm>
        <a:off x="42663" y="1926951"/>
        <a:ext cx="5013578" cy="788627"/>
      </dsp:txXfrm>
    </dsp:sp>
    <dsp:sp modelId="{95154B63-9E60-4446-9CB3-B9ACD6AFE94A}">
      <dsp:nvSpPr>
        <dsp:cNvPr id="0" name=""/>
        <dsp:cNvSpPr/>
      </dsp:nvSpPr>
      <dsp:spPr>
        <a:xfrm>
          <a:off x="0" y="2821601"/>
          <a:ext cx="5098904" cy="873953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Relación administrador–sistema</a:t>
          </a:r>
        </a:p>
      </dsp:txBody>
      <dsp:txXfrm>
        <a:off x="42663" y="2864264"/>
        <a:ext cx="5013578" cy="78862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CFF4C-0407-438B-BFE9-ED19812DDB44}">
      <dsp:nvSpPr>
        <dsp:cNvPr id="0" name=""/>
        <dsp:cNvSpPr/>
      </dsp:nvSpPr>
      <dsp:spPr>
        <a:xfrm>
          <a:off x="0" y="2101"/>
          <a:ext cx="503605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782C4-D231-4026-81E5-B65F62C042E3}">
      <dsp:nvSpPr>
        <dsp:cNvPr id="0" name=""/>
        <dsp:cNvSpPr/>
      </dsp:nvSpPr>
      <dsp:spPr>
        <a:xfrm>
          <a:off x="0" y="2101"/>
          <a:ext cx="5036058" cy="143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• Administración completa de un servidor</a:t>
          </a:r>
        </a:p>
      </dsp:txBody>
      <dsp:txXfrm>
        <a:off x="0" y="2101"/>
        <a:ext cx="5036058" cy="1433087"/>
      </dsp:txXfrm>
    </dsp:sp>
    <dsp:sp modelId="{5AA90E07-2A14-4E0A-A6E0-57D3931DFD03}">
      <dsp:nvSpPr>
        <dsp:cNvPr id="0" name=""/>
        <dsp:cNvSpPr/>
      </dsp:nvSpPr>
      <dsp:spPr>
        <a:xfrm>
          <a:off x="0" y="1435188"/>
          <a:ext cx="5036058" cy="0"/>
        </a:xfrm>
        <a:prstGeom prst="line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11B5E-7996-4DC4-B2D4-F5F3617458DA}">
      <dsp:nvSpPr>
        <dsp:cNvPr id="0" name=""/>
        <dsp:cNvSpPr/>
      </dsp:nvSpPr>
      <dsp:spPr>
        <a:xfrm>
          <a:off x="0" y="1435188"/>
          <a:ext cx="5036058" cy="143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• </a:t>
          </a:r>
          <a:r>
            <a:rPr lang="en-US" sz="3700" kern="1200" dirty="0" err="1"/>
            <a:t>Monitorización</a:t>
          </a:r>
          <a:r>
            <a:rPr lang="en-US" sz="3700" kern="1200" dirty="0"/>
            <a:t>, </a:t>
          </a:r>
          <a:r>
            <a:rPr lang="en-US" sz="3700" kern="1200" dirty="0" err="1"/>
            <a:t>seguridad</a:t>
          </a:r>
          <a:r>
            <a:rPr lang="en-US" sz="3700" kern="1200" dirty="0"/>
            <a:t>, backups</a:t>
          </a:r>
        </a:p>
      </dsp:txBody>
      <dsp:txXfrm>
        <a:off x="0" y="1435188"/>
        <a:ext cx="5036058" cy="1433087"/>
      </dsp:txXfrm>
    </dsp:sp>
    <dsp:sp modelId="{3A9B6197-89BF-4536-AB47-E472C98471EF}">
      <dsp:nvSpPr>
        <dsp:cNvPr id="0" name=""/>
        <dsp:cNvSpPr/>
      </dsp:nvSpPr>
      <dsp:spPr>
        <a:xfrm>
          <a:off x="0" y="2868276"/>
          <a:ext cx="5036058" cy="0"/>
        </a:xfrm>
        <a:prstGeom prst="lin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80BD8-EB3C-44C4-9C66-37124D2B7C8E}">
      <dsp:nvSpPr>
        <dsp:cNvPr id="0" name=""/>
        <dsp:cNvSpPr/>
      </dsp:nvSpPr>
      <dsp:spPr>
        <a:xfrm>
          <a:off x="0" y="2868276"/>
          <a:ext cx="5036058" cy="143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• Documentación final</a:t>
          </a:r>
        </a:p>
      </dsp:txBody>
      <dsp:txXfrm>
        <a:off x="0" y="2868276"/>
        <a:ext cx="5036058" cy="14330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E8F2B-C167-4E1F-A6AF-C0C90EAEF259}">
      <dsp:nvSpPr>
        <dsp:cNvPr id="0" name=""/>
        <dsp:cNvSpPr/>
      </dsp:nvSpPr>
      <dsp:spPr>
        <a:xfrm>
          <a:off x="0" y="702228"/>
          <a:ext cx="5098904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Qué es un proceso</a:t>
          </a:r>
        </a:p>
      </dsp:txBody>
      <dsp:txXfrm>
        <a:off x="25759" y="727987"/>
        <a:ext cx="5047386" cy="476152"/>
      </dsp:txXfrm>
    </dsp:sp>
    <dsp:sp modelId="{212230D6-0A4C-4258-8F7B-E478B20F9132}">
      <dsp:nvSpPr>
        <dsp:cNvPr id="0" name=""/>
        <dsp:cNvSpPr/>
      </dsp:nvSpPr>
      <dsp:spPr>
        <a:xfrm>
          <a:off x="0" y="1293258"/>
          <a:ext cx="5098904" cy="527670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Estados del proceso</a:t>
          </a:r>
        </a:p>
      </dsp:txBody>
      <dsp:txXfrm>
        <a:off x="25759" y="1319017"/>
        <a:ext cx="5047386" cy="476152"/>
      </dsp:txXfrm>
    </dsp:sp>
    <dsp:sp modelId="{F4924AC0-329C-4956-A2F0-B6CAF383F0A6}">
      <dsp:nvSpPr>
        <dsp:cNvPr id="0" name=""/>
        <dsp:cNvSpPr/>
      </dsp:nvSpPr>
      <dsp:spPr>
        <a:xfrm>
          <a:off x="0" y="1884288"/>
          <a:ext cx="5098904" cy="52767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Creación, finalización, suspensión</a:t>
          </a:r>
        </a:p>
      </dsp:txBody>
      <dsp:txXfrm>
        <a:off x="25759" y="1910047"/>
        <a:ext cx="5047386" cy="476152"/>
      </dsp:txXfrm>
    </dsp:sp>
    <dsp:sp modelId="{45DB6530-C80A-4A85-BEF9-FEDC7C456C04}">
      <dsp:nvSpPr>
        <dsp:cNvPr id="0" name=""/>
        <dsp:cNvSpPr/>
      </dsp:nvSpPr>
      <dsp:spPr>
        <a:xfrm>
          <a:off x="0" y="2475318"/>
          <a:ext cx="5098904" cy="52767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Árbol de procesos y procesos huérfanos</a:t>
          </a:r>
        </a:p>
      </dsp:txBody>
      <dsp:txXfrm>
        <a:off x="25759" y="2501077"/>
        <a:ext cx="5047386" cy="4761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629BDD-E3E2-4870-A1EF-B8E84110A23B}">
      <dsp:nvSpPr>
        <dsp:cNvPr id="0" name=""/>
        <dsp:cNvSpPr/>
      </dsp:nvSpPr>
      <dsp:spPr>
        <a:xfrm>
          <a:off x="0" y="41044"/>
          <a:ext cx="5098904" cy="11520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Prioridades</a:t>
          </a:r>
        </a:p>
      </dsp:txBody>
      <dsp:txXfrm>
        <a:off x="56237" y="97281"/>
        <a:ext cx="4986430" cy="1039555"/>
      </dsp:txXfrm>
    </dsp:sp>
    <dsp:sp modelId="{EE99D806-A62A-40B8-8794-5B90E02D23DB}">
      <dsp:nvSpPr>
        <dsp:cNvPr id="0" name=""/>
        <dsp:cNvSpPr/>
      </dsp:nvSpPr>
      <dsp:spPr>
        <a:xfrm>
          <a:off x="0" y="1276593"/>
          <a:ext cx="5098904" cy="1152029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Algoritmos: FCFS, Round Robin, SJF, Prioridades</a:t>
          </a:r>
        </a:p>
      </dsp:txBody>
      <dsp:txXfrm>
        <a:off x="56237" y="1332830"/>
        <a:ext cx="4986430" cy="1039555"/>
      </dsp:txXfrm>
    </dsp:sp>
    <dsp:sp modelId="{C7304E66-6E38-436F-8414-F30B0F8011BF}">
      <dsp:nvSpPr>
        <dsp:cNvPr id="0" name=""/>
        <dsp:cNvSpPr/>
      </dsp:nvSpPr>
      <dsp:spPr>
        <a:xfrm>
          <a:off x="0" y="2512143"/>
          <a:ext cx="5098904" cy="1152029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Tiempo de espera y tiempo de retorno</a:t>
          </a:r>
        </a:p>
      </dsp:txBody>
      <dsp:txXfrm>
        <a:off x="56237" y="2568380"/>
        <a:ext cx="4986430" cy="10395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8FBE0-4738-4E94-B746-C2ECCB49CD0D}">
      <dsp:nvSpPr>
        <dsp:cNvPr id="0" name=""/>
        <dsp:cNvSpPr/>
      </dsp:nvSpPr>
      <dsp:spPr>
        <a:xfrm>
          <a:off x="0" y="388488"/>
          <a:ext cx="5098904" cy="671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RAM, memoria virtual</a:t>
          </a:r>
        </a:p>
      </dsp:txBody>
      <dsp:txXfrm>
        <a:off x="32784" y="421272"/>
        <a:ext cx="5033336" cy="606012"/>
      </dsp:txXfrm>
    </dsp:sp>
    <dsp:sp modelId="{A36B621F-7327-4217-84B9-EF414CAC025B}">
      <dsp:nvSpPr>
        <dsp:cNvPr id="0" name=""/>
        <dsp:cNvSpPr/>
      </dsp:nvSpPr>
      <dsp:spPr>
        <a:xfrm>
          <a:off x="0" y="1140708"/>
          <a:ext cx="5098904" cy="671580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Paginación, swapping</a:t>
          </a:r>
        </a:p>
      </dsp:txBody>
      <dsp:txXfrm>
        <a:off x="32784" y="1173492"/>
        <a:ext cx="5033336" cy="606012"/>
      </dsp:txXfrm>
    </dsp:sp>
    <dsp:sp modelId="{84997C20-7539-4713-8321-BCF7729DCC2F}">
      <dsp:nvSpPr>
        <dsp:cNvPr id="0" name=""/>
        <dsp:cNvSpPr/>
      </dsp:nvSpPr>
      <dsp:spPr>
        <a:xfrm>
          <a:off x="0" y="1892928"/>
          <a:ext cx="5098904" cy="67158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Fragmentación interna/externa</a:t>
          </a:r>
        </a:p>
      </dsp:txBody>
      <dsp:txXfrm>
        <a:off x="32784" y="1925712"/>
        <a:ext cx="5033336" cy="606012"/>
      </dsp:txXfrm>
    </dsp:sp>
    <dsp:sp modelId="{61E64A73-03A7-4396-AF0F-937A27AEB75E}">
      <dsp:nvSpPr>
        <dsp:cNvPr id="0" name=""/>
        <dsp:cNvSpPr/>
      </dsp:nvSpPr>
      <dsp:spPr>
        <a:xfrm>
          <a:off x="0" y="2645148"/>
          <a:ext cx="5098904" cy="67158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Técnicas de optimización</a:t>
          </a:r>
        </a:p>
      </dsp:txBody>
      <dsp:txXfrm>
        <a:off x="32784" y="2677932"/>
        <a:ext cx="5033336" cy="6060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95069-2BF2-4E34-9487-B05F8612DC10}">
      <dsp:nvSpPr>
        <dsp:cNvPr id="0" name=""/>
        <dsp:cNvSpPr/>
      </dsp:nvSpPr>
      <dsp:spPr>
        <a:xfrm>
          <a:off x="0" y="38658"/>
          <a:ext cx="5098904" cy="1153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Indicadores clave: uso RAM, swap, buffers</a:t>
          </a:r>
        </a:p>
      </dsp:txBody>
      <dsp:txXfrm>
        <a:off x="56315" y="94973"/>
        <a:ext cx="4986274" cy="1040990"/>
      </dsp:txXfrm>
    </dsp:sp>
    <dsp:sp modelId="{AF230C4F-197F-4DEC-9652-9188D7D75D5C}">
      <dsp:nvSpPr>
        <dsp:cNvPr id="0" name=""/>
        <dsp:cNvSpPr/>
      </dsp:nvSpPr>
      <dsp:spPr>
        <a:xfrm>
          <a:off x="0" y="1275798"/>
          <a:ext cx="5098904" cy="115362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Comandos: free, vmstat</a:t>
          </a:r>
        </a:p>
      </dsp:txBody>
      <dsp:txXfrm>
        <a:off x="56315" y="1332113"/>
        <a:ext cx="4986274" cy="1040990"/>
      </dsp:txXfrm>
    </dsp:sp>
    <dsp:sp modelId="{FFBA2D0F-375F-459A-8335-4BEDE768B9B4}">
      <dsp:nvSpPr>
        <dsp:cNvPr id="0" name=""/>
        <dsp:cNvSpPr/>
      </dsp:nvSpPr>
      <dsp:spPr>
        <a:xfrm>
          <a:off x="0" y="2512938"/>
          <a:ext cx="5098904" cy="115362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Análisis del rendimiento y predicción</a:t>
          </a:r>
        </a:p>
      </dsp:txBody>
      <dsp:txXfrm>
        <a:off x="56315" y="2569253"/>
        <a:ext cx="4986274" cy="10409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74D61-470C-4C71-836D-5C58AECB5D06}">
      <dsp:nvSpPr>
        <dsp:cNvPr id="0" name=""/>
        <dsp:cNvSpPr/>
      </dsp:nvSpPr>
      <dsp:spPr>
        <a:xfrm>
          <a:off x="0" y="41044"/>
          <a:ext cx="5098904" cy="11520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Montaje y desmontaje</a:t>
          </a:r>
        </a:p>
      </dsp:txBody>
      <dsp:txXfrm>
        <a:off x="56237" y="97281"/>
        <a:ext cx="4986430" cy="1039555"/>
      </dsp:txXfrm>
    </dsp:sp>
    <dsp:sp modelId="{51F2688E-12C5-4D83-9A74-5D3C830AC203}">
      <dsp:nvSpPr>
        <dsp:cNvPr id="0" name=""/>
        <dsp:cNvSpPr/>
      </dsp:nvSpPr>
      <dsp:spPr>
        <a:xfrm>
          <a:off x="0" y="1276593"/>
          <a:ext cx="5098904" cy="1152029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Particionado (fdisk, gparted)</a:t>
          </a:r>
        </a:p>
      </dsp:txBody>
      <dsp:txXfrm>
        <a:off x="56237" y="1332830"/>
        <a:ext cx="4986430" cy="1039555"/>
      </dsp:txXfrm>
    </dsp:sp>
    <dsp:sp modelId="{12A358E9-E4FE-4A28-B6BC-863F3520659E}">
      <dsp:nvSpPr>
        <dsp:cNvPr id="0" name=""/>
        <dsp:cNvSpPr/>
      </dsp:nvSpPr>
      <dsp:spPr>
        <a:xfrm>
          <a:off x="0" y="2512143"/>
          <a:ext cx="5098904" cy="1152029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Comprobación y reparación (chkdsk, fsck)</a:t>
          </a:r>
        </a:p>
      </dsp:txBody>
      <dsp:txXfrm>
        <a:off x="56237" y="2568380"/>
        <a:ext cx="4986430" cy="103955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2D195-04BA-4A88-8CF2-2D5958993A7B}">
      <dsp:nvSpPr>
        <dsp:cNvPr id="0" name=""/>
        <dsp:cNvSpPr/>
      </dsp:nvSpPr>
      <dsp:spPr>
        <a:xfrm>
          <a:off x="0" y="41044"/>
          <a:ext cx="5098904" cy="11520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Permisos básicos: r, w, x</a:t>
          </a:r>
        </a:p>
      </dsp:txBody>
      <dsp:txXfrm>
        <a:off x="56237" y="97281"/>
        <a:ext cx="4986430" cy="1039555"/>
      </dsp:txXfrm>
    </dsp:sp>
    <dsp:sp modelId="{2AAA488B-D010-4AFC-8CE5-7B4EA05E4BDE}">
      <dsp:nvSpPr>
        <dsp:cNvPr id="0" name=""/>
        <dsp:cNvSpPr/>
      </dsp:nvSpPr>
      <dsp:spPr>
        <a:xfrm>
          <a:off x="0" y="1276593"/>
          <a:ext cx="5098904" cy="1152029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Permisos especiales: SUID, SGID, sticky bit</a:t>
          </a:r>
        </a:p>
      </dsp:txBody>
      <dsp:txXfrm>
        <a:off x="56237" y="1332830"/>
        <a:ext cx="4986430" cy="1039555"/>
      </dsp:txXfrm>
    </dsp:sp>
    <dsp:sp modelId="{ECA2460F-8DBB-498C-A3E8-8ED285C4C3A1}">
      <dsp:nvSpPr>
        <dsp:cNvPr id="0" name=""/>
        <dsp:cNvSpPr/>
      </dsp:nvSpPr>
      <dsp:spPr>
        <a:xfrm>
          <a:off x="0" y="2512143"/>
          <a:ext cx="5098904" cy="1152029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Ejemplos prácticos de chmod y chown</a:t>
          </a:r>
        </a:p>
      </dsp:txBody>
      <dsp:txXfrm>
        <a:off x="56237" y="2568380"/>
        <a:ext cx="4986430" cy="10395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B01EB-96AD-42D7-917F-7797F3554C7F}">
      <dsp:nvSpPr>
        <dsp:cNvPr id="0" name=""/>
        <dsp:cNvSpPr/>
      </dsp:nvSpPr>
      <dsp:spPr>
        <a:xfrm>
          <a:off x="0" y="41044"/>
          <a:ext cx="5098904" cy="11520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Qué es un servicio</a:t>
          </a:r>
        </a:p>
      </dsp:txBody>
      <dsp:txXfrm>
        <a:off x="56237" y="97281"/>
        <a:ext cx="4986430" cy="1039555"/>
      </dsp:txXfrm>
    </dsp:sp>
    <dsp:sp modelId="{AACC21FB-59AB-4EE9-A3ED-AFD66291AD6C}">
      <dsp:nvSpPr>
        <dsp:cNvPr id="0" name=""/>
        <dsp:cNvSpPr/>
      </dsp:nvSpPr>
      <dsp:spPr>
        <a:xfrm>
          <a:off x="0" y="1276593"/>
          <a:ext cx="5098904" cy="1152029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Servicios críticos del sistema operativo</a:t>
          </a:r>
        </a:p>
      </dsp:txBody>
      <dsp:txXfrm>
        <a:off x="56237" y="1332830"/>
        <a:ext cx="4986430" cy="1039555"/>
      </dsp:txXfrm>
    </dsp:sp>
    <dsp:sp modelId="{CF16D3E2-B2A6-4D63-A093-3A70BB32A4BD}">
      <dsp:nvSpPr>
        <dsp:cNvPr id="0" name=""/>
        <dsp:cNvSpPr/>
      </dsp:nvSpPr>
      <dsp:spPr>
        <a:xfrm>
          <a:off x="0" y="2512143"/>
          <a:ext cx="5098904" cy="1152029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• Diferencias entre servicio y proceso</a:t>
          </a:r>
        </a:p>
      </dsp:txBody>
      <dsp:txXfrm>
        <a:off x="56237" y="2568380"/>
        <a:ext cx="4986430" cy="10395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500" dirty="0"/>
              <a:t>MF0490_3 – Gestión de servicios en el sistema informático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44563-2657-8C52-35C9-A2841113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59" r="47607" b="-1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A7DB2A-76D9-F62E-C7AD-BD8C66BFDF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812718"/>
              </p:ext>
            </p:extLst>
          </p:nvPr>
        </p:nvGraphicFramePr>
        <p:xfrm>
          <a:off x="3415300" y="2409830"/>
          <a:ext cx="5098904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5. Monitorización de procesos</a:t>
            </a:r>
          </a:p>
        </p:txBody>
      </p:sp>
      <p:pic>
        <p:nvPicPr>
          <p:cNvPr id="5" name="Picture 4" descr="Aguja y vial">
            <a:extLst>
              <a:ext uri="{FF2B5EF4-FFF2-40B4-BE49-F238E27FC236}">
                <a16:creationId xmlns:a16="http://schemas.microsoft.com/office/drawing/2014/main" id="{43020C47-F86A-5B70-3503-B831C9652E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28" r="56838" b="-1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0" y="2409830"/>
            <a:ext cx="5098904" cy="3705217"/>
          </a:xfrm>
        </p:spPr>
        <p:txBody>
          <a:bodyPr>
            <a:normAutofit/>
          </a:bodyPr>
          <a:lstStyle/>
          <a:p>
            <a:r>
              <a:rPr lang="es-ES" sz="1700" dirty="0"/>
              <a:t>• Herramientas: top, </a:t>
            </a:r>
            <a:r>
              <a:rPr lang="es-ES" sz="1700" dirty="0" err="1"/>
              <a:t>htop</a:t>
            </a:r>
            <a:r>
              <a:rPr lang="es-ES" sz="1700" dirty="0"/>
              <a:t>, </a:t>
            </a:r>
            <a:r>
              <a:rPr lang="es-ES" sz="1700" dirty="0" err="1"/>
              <a:t>taskmgr</a:t>
            </a:r>
            <a:endParaRPr lang="es-ES" sz="1700" dirty="0"/>
          </a:p>
          <a:p>
            <a:r>
              <a:rPr lang="es-ES" sz="1700" dirty="0"/>
              <a:t>• Identificación de procesos críticos</a:t>
            </a:r>
          </a:p>
          <a:p>
            <a:r>
              <a:rPr lang="es-ES" sz="1700" dirty="0"/>
              <a:t>• Detección de cuellos de botella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upa resalta un rendimiento económico decreciente">
            <a:extLst>
              <a:ext uri="{FF2B5EF4-FFF2-40B4-BE49-F238E27FC236}">
                <a16:creationId xmlns:a16="http://schemas.microsoft.com/office/drawing/2014/main" id="{3A69D324-86CE-DCC7-A051-DBD64559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93" r="36813" b="-2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986B42-7CF7-94C7-3149-A58E636C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500" b="1" dirty="0"/>
              <a:t>5. Monitorización de procesos</a:t>
            </a:r>
            <a:br>
              <a:rPr lang="es-ES" sz="3500" b="1" dirty="0"/>
            </a:br>
            <a:endParaRPr lang="es-ES" sz="35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39C143-D7FF-A6A1-5DC5-8AE9CE193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r>
              <a:rPr lang="es-ES" sz="1700" dirty="0"/>
              <a:t>Permite identificar cuellos de botella o comportamientos anómalos.</a:t>
            </a:r>
          </a:p>
          <a:p>
            <a:r>
              <a:rPr lang="es-ES" sz="1700" b="1" dirty="0"/>
              <a:t>● Herramientas</a:t>
            </a:r>
          </a:p>
          <a:p>
            <a:r>
              <a:rPr lang="es-ES" sz="1700" b="1" dirty="0"/>
              <a:t>Linux:</a:t>
            </a:r>
            <a:r>
              <a:rPr lang="es-ES" sz="1700" dirty="0"/>
              <a:t> top, </a:t>
            </a:r>
            <a:r>
              <a:rPr lang="es-ES" sz="1700" dirty="0" err="1"/>
              <a:t>htop</a:t>
            </a:r>
            <a:r>
              <a:rPr lang="es-ES" sz="1700" dirty="0"/>
              <a:t>, </a:t>
            </a:r>
            <a:r>
              <a:rPr lang="es-ES" sz="1700" dirty="0" err="1"/>
              <a:t>ps</a:t>
            </a:r>
            <a:r>
              <a:rPr lang="es-ES" sz="1700" dirty="0"/>
              <a:t>, </a:t>
            </a:r>
            <a:r>
              <a:rPr lang="es-ES" sz="1700" dirty="0" err="1"/>
              <a:t>systemd-cgtop</a:t>
            </a:r>
            <a:endParaRPr lang="es-ES" sz="1700" dirty="0"/>
          </a:p>
          <a:p>
            <a:r>
              <a:rPr lang="es-ES" sz="1700" b="1" dirty="0"/>
              <a:t>Windows:</a:t>
            </a:r>
            <a:r>
              <a:rPr lang="es-ES" sz="1700" dirty="0"/>
              <a:t> </a:t>
            </a:r>
            <a:r>
              <a:rPr lang="es-ES" sz="1700" dirty="0" err="1"/>
              <a:t>Task</a:t>
            </a:r>
            <a:r>
              <a:rPr lang="es-ES" sz="1700" dirty="0"/>
              <a:t> Manager, </a:t>
            </a:r>
            <a:r>
              <a:rPr lang="es-ES" sz="1700" dirty="0" err="1"/>
              <a:t>Process</a:t>
            </a:r>
            <a:r>
              <a:rPr lang="es-ES" sz="1700" dirty="0"/>
              <a:t> Explorer</a:t>
            </a:r>
          </a:p>
          <a:p>
            <a:r>
              <a:rPr lang="es-ES" sz="1700" b="1" dirty="0"/>
              <a:t>● Acciones habituales</a:t>
            </a:r>
          </a:p>
          <a:p>
            <a:r>
              <a:rPr lang="es-ES" sz="1700" dirty="0"/>
              <a:t>Identificar procesos críticos</a:t>
            </a:r>
          </a:p>
          <a:p>
            <a:r>
              <a:rPr lang="es-ES" sz="1700" dirty="0"/>
              <a:t>Detectar consumo excesivo</a:t>
            </a:r>
          </a:p>
          <a:p>
            <a:r>
              <a:rPr lang="es-ES" sz="1700" dirty="0"/>
              <a:t>Finalizar procesos colgados</a:t>
            </a:r>
          </a:p>
          <a:p>
            <a:r>
              <a:rPr lang="es-ES" sz="1700" dirty="0"/>
              <a:t>Analizar uso de CPU, memoria y E/S</a:t>
            </a:r>
          </a:p>
          <a:p>
            <a:endParaRPr lang="es-ES" sz="1700" dirty="0"/>
          </a:p>
        </p:txBody>
      </p:sp>
    </p:spTree>
    <p:extLst>
      <p:ext uri="{BB962C8B-B14F-4D97-AF65-F5344CB8AC3E}">
        <p14:creationId xmlns:p14="http://schemas.microsoft.com/office/powerpoint/2010/main" val="109422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6. Gestión de memoria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3E3F1F-5053-E106-1243-EE5AB63E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63" r="25103" b="-1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DE35CD-28D8-D1B9-FF31-E462FC8A0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1054834"/>
              </p:ext>
            </p:extLst>
          </p:nvPr>
        </p:nvGraphicFramePr>
        <p:xfrm>
          <a:off x="3415300" y="2409830"/>
          <a:ext cx="5098904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47B32F-643D-2175-E30E-F30B0BF0E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rgbClr val="FFFFFF"/>
                </a:solidFill>
              </a:rPr>
              <a:t>6. Gestión de memoria</a:t>
            </a:r>
            <a:br>
              <a:rPr lang="es-ES" b="1" dirty="0">
                <a:solidFill>
                  <a:srgbClr val="FFFFFF"/>
                </a:solidFill>
              </a:rPr>
            </a:b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895C02-FB6F-B6FA-74E3-8A571AA4D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000" dirty="0"/>
              <a:t>Incluye técnicas para asignar, proteger y liberar memoria.</a:t>
            </a:r>
          </a:p>
          <a:p>
            <a:pPr>
              <a:lnSpc>
                <a:spcPct val="90000"/>
              </a:lnSpc>
            </a:pPr>
            <a:r>
              <a:rPr lang="es-ES" sz="3000" dirty="0"/>
              <a:t>Conceptos:</a:t>
            </a:r>
          </a:p>
          <a:p>
            <a:pPr>
              <a:lnSpc>
                <a:spcPct val="90000"/>
              </a:lnSpc>
            </a:pPr>
            <a:r>
              <a:rPr lang="es-ES" sz="3000" b="1" dirty="0"/>
              <a:t>Segmentación</a:t>
            </a:r>
            <a:endParaRPr lang="es-ES" sz="3000" dirty="0"/>
          </a:p>
          <a:p>
            <a:pPr>
              <a:lnSpc>
                <a:spcPct val="90000"/>
              </a:lnSpc>
            </a:pPr>
            <a:r>
              <a:rPr lang="es-ES" sz="3000" b="1" dirty="0"/>
              <a:t>Paginación</a:t>
            </a:r>
            <a:endParaRPr lang="es-ES" sz="3000" dirty="0"/>
          </a:p>
          <a:p>
            <a:pPr>
              <a:lnSpc>
                <a:spcPct val="90000"/>
              </a:lnSpc>
            </a:pPr>
            <a:r>
              <a:rPr lang="es-ES" sz="3000" b="1" dirty="0"/>
              <a:t>Memoria virtual</a:t>
            </a:r>
            <a:endParaRPr lang="es-ES" sz="3000" dirty="0"/>
          </a:p>
          <a:p>
            <a:pPr>
              <a:lnSpc>
                <a:spcPct val="90000"/>
              </a:lnSpc>
            </a:pPr>
            <a:r>
              <a:rPr lang="es-ES" sz="3000" b="1" dirty="0"/>
              <a:t>Swap</a:t>
            </a:r>
            <a:endParaRPr lang="es-ES" sz="3000" dirty="0"/>
          </a:p>
          <a:p>
            <a:pPr>
              <a:lnSpc>
                <a:spcPct val="90000"/>
              </a:lnSpc>
            </a:pPr>
            <a:r>
              <a:rPr lang="es-ES" sz="3000" b="1" dirty="0"/>
              <a:t>Fragmentación interna/externa</a:t>
            </a:r>
            <a:br>
              <a:rPr lang="es-ES" sz="3000" dirty="0"/>
            </a:br>
            <a:r>
              <a:rPr lang="es-ES" sz="3000" dirty="0"/>
              <a:t>El SO equilibra desempeño y seguridad evitando accesos indebidos.</a:t>
            </a:r>
          </a:p>
          <a:p>
            <a:pPr>
              <a:lnSpc>
                <a:spcPct val="90000"/>
              </a:lnSpc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3742384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7. Monitorización de memoria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5741B-DF7B-2869-667A-FE6337A537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633" r="30733" b="-1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27BAC5-2280-A8D4-6A77-BD6744F30C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0929701"/>
              </p:ext>
            </p:extLst>
          </p:nvPr>
        </p:nvGraphicFramePr>
        <p:xfrm>
          <a:off x="3415300" y="2409830"/>
          <a:ext cx="5098904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C5942D-5C67-AA4A-B484-C3981885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rgbClr val="FFFFFF"/>
                </a:solidFill>
              </a:rPr>
              <a:t>7. Monitorización de memoria</a:t>
            </a:r>
            <a:br>
              <a:rPr lang="es-ES" sz="2400" b="1" dirty="0">
                <a:solidFill>
                  <a:srgbClr val="FFFFFF"/>
                </a:solidFill>
              </a:rPr>
            </a:br>
            <a:endParaRPr lang="es-ES" sz="2400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43FCED-7ED8-E628-AA99-705C3E21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500" dirty="0"/>
              <a:t>Se observan:</a:t>
            </a:r>
          </a:p>
          <a:p>
            <a:pPr>
              <a:lnSpc>
                <a:spcPct val="90000"/>
              </a:lnSpc>
            </a:pPr>
            <a:r>
              <a:rPr lang="es-ES" sz="2500" dirty="0"/>
              <a:t>Uso de RAM</a:t>
            </a:r>
          </a:p>
          <a:p>
            <a:pPr>
              <a:lnSpc>
                <a:spcPct val="90000"/>
              </a:lnSpc>
            </a:pPr>
            <a:r>
              <a:rPr lang="es-ES" sz="2500" dirty="0"/>
              <a:t>Memoria cache</a:t>
            </a:r>
          </a:p>
          <a:p>
            <a:pPr>
              <a:lnSpc>
                <a:spcPct val="90000"/>
              </a:lnSpc>
            </a:pPr>
            <a:r>
              <a:rPr lang="es-ES" sz="2500" dirty="0"/>
              <a:t>Memoria compartida</a:t>
            </a:r>
          </a:p>
          <a:p>
            <a:pPr>
              <a:lnSpc>
                <a:spcPct val="90000"/>
              </a:lnSpc>
            </a:pPr>
            <a:r>
              <a:rPr lang="es-ES" sz="2500" dirty="0"/>
              <a:t>Swap</a:t>
            </a:r>
            <a:br>
              <a:rPr lang="es-ES" sz="2500" dirty="0"/>
            </a:br>
            <a:r>
              <a:rPr lang="es-ES" sz="2500" dirty="0"/>
              <a:t>Herramientas:</a:t>
            </a:r>
          </a:p>
          <a:p>
            <a:pPr>
              <a:lnSpc>
                <a:spcPct val="90000"/>
              </a:lnSpc>
            </a:pPr>
            <a:r>
              <a:rPr lang="es-ES" sz="2500" dirty="0"/>
              <a:t>Linux: free, </a:t>
            </a:r>
            <a:r>
              <a:rPr lang="es-ES" sz="2500" dirty="0" err="1"/>
              <a:t>vmstat</a:t>
            </a:r>
            <a:r>
              <a:rPr lang="es-ES" sz="2500" dirty="0"/>
              <a:t>, top</a:t>
            </a:r>
          </a:p>
          <a:p>
            <a:pPr>
              <a:lnSpc>
                <a:spcPct val="90000"/>
              </a:lnSpc>
            </a:pPr>
            <a:r>
              <a:rPr lang="es-ES" sz="2500" dirty="0"/>
              <a:t>Windows: Monitor de recursos, Administrador de tareas</a:t>
            </a:r>
          </a:p>
          <a:p>
            <a:pPr>
              <a:lnSpc>
                <a:spcPct val="90000"/>
              </a:lnSpc>
            </a:pPr>
            <a:r>
              <a:rPr lang="es-ES" sz="2500" dirty="0"/>
              <a:t>Indicadores de problemas:</a:t>
            </a:r>
          </a:p>
          <a:p>
            <a:pPr>
              <a:lnSpc>
                <a:spcPct val="90000"/>
              </a:lnSpc>
            </a:pPr>
            <a:r>
              <a:rPr lang="es-ES" sz="2500" dirty="0"/>
              <a:t>Uso de swap alto</a:t>
            </a:r>
          </a:p>
          <a:p>
            <a:pPr>
              <a:lnSpc>
                <a:spcPct val="90000"/>
              </a:lnSpc>
            </a:pPr>
            <a:r>
              <a:rPr lang="es-ES" sz="2500" dirty="0"/>
              <a:t>RAM al 90%</a:t>
            </a:r>
          </a:p>
          <a:p>
            <a:pPr>
              <a:lnSpc>
                <a:spcPct val="90000"/>
              </a:lnSpc>
            </a:pPr>
            <a:r>
              <a:rPr lang="es-ES" sz="2500" dirty="0"/>
              <a:t>Picos constantes de memoria</a:t>
            </a:r>
          </a:p>
          <a:p>
            <a:pPr>
              <a:lnSpc>
                <a:spcPct val="90000"/>
              </a:lnSpc>
            </a:pPr>
            <a:endParaRPr lang="es-ES" sz="2500" dirty="0"/>
          </a:p>
        </p:txBody>
      </p:sp>
    </p:spTree>
    <p:extLst>
      <p:ext uri="{BB962C8B-B14F-4D97-AF65-F5344CB8AC3E}">
        <p14:creationId xmlns:p14="http://schemas.microsoft.com/office/powerpoint/2010/main" val="2621370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8. Sistemas de almacenamiento</a:t>
            </a:r>
          </a:p>
        </p:txBody>
      </p:sp>
      <p:pic>
        <p:nvPicPr>
          <p:cNvPr id="5" name="Picture 4" descr="Habitación con servidores iluminados">
            <a:extLst>
              <a:ext uri="{FF2B5EF4-FFF2-40B4-BE49-F238E27FC236}">
                <a16:creationId xmlns:a16="http://schemas.microsoft.com/office/drawing/2014/main" id="{15814F4A-0D3F-7715-4564-E1A03C65A6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17" r="38049" b="-1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0" y="2409830"/>
            <a:ext cx="5098904" cy="3705217"/>
          </a:xfrm>
        </p:spPr>
        <p:txBody>
          <a:bodyPr>
            <a:normAutofit/>
          </a:bodyPr>
          <a:lstStyle/>
          <a:p>
            <a:r>
              <a:rPr lang="es-ES" sz="1700" dirty="0"/>
              <a:t>• HDD, SSD, </a:t>
            </a:r>
            <a:r>
              <a:rPr lang="es-ES" sz="1700" dirty="0" err="1"/>
              <a:t>NVMe</a:t>
            </a:r>
            <a:endParaRPr lang="es-ES" sz="1700" dirty="0"/>
          </a:p>
          <a:p>
            <a:r>
              <a:rPr lang="es-ES" sz="1700" dirty="0"/>
              <a:t>• RAID: niveles, ventajas y desventajas</a:t>
            </a:r>
          </a:p>
          <a:p>
            <a:r>
              <a:rPr lang="es-ES" sz="1700" dirty="0"/>
              <a:t>• Jerarquía de almacenamiento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CE9BF1-A75E-2AFC-B33D-FFDF023DB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rgbClr val="FFFFFF"/>
                </a:solidFill>
              </a:rPr>
              <a:t>8. Sistemas de almacenamiento</a:t>
            </a:r>
            <a:br>
              <a:rPr lang="es-ES" sz="2400" b="1" dirty="0">
                <a:solidFill>
                  <a:srgbClr val="FFFFFF"/>
                </a:solidFill>
              </a:rPr>
            </a:br>
            <a:endParaRPr lang="es-ES" sz="2400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16707B-018B-62B0-5186-D6299E89C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500" dirty="0"/>
              <a:t>Tipos de dispositivos:</a:t>
            </a:r>
          </a:p>
          <a:p>
            <a:pPr>
              <a:lnSpc>
                <a:spcPct val="90000"/>
              </a:lnSpc>
            </a:pPr>
            <a:r>
              <a:rPr lang="es-ES" sz="2500" b="1" dirty="0"/>
              <a:t>HDD:</a:t>
            </a:r>
            <a:r>
              <a:rPr lang="es-ES" sz="2500" dirty="0"/>
              <a:t> discos mecánicos</a:t>
            </a:r>
          </a:p>
          <a:p>
            <a:pPr>
              <a:lnSpc>
                <a:spcPct val="90000"/>
              </a:lnSpc>
            </a:pPr>
            <a:r>
              <a:rPr lang="es-ES" sz="2500" b="1" dirty="0"/>
              <a:t>SSD:</a:t>
            </a:r>
            <a:r>
              <a:rPr lang="es-ES" sz="2500" dirty="0"/>
              <a:t> memoria flash, sin partes móviles</a:t>
            </a:r>
          </a:p>
          <a:p>
            <a:pPr>
              <a:lnSpc>
                <a:spcPct val="90000"/>
              </a:lnSpc>
            </a:pPr>
            <a:r>
              <a:rPr lang="es-ES" sz="2500" b="1" dirty="0" err="1"/>
              <a:t>NVMe</a:t>
            </a:r>
            <a:r>
              <a:rPr lang="es-ES" sz="2500" b="1" dirty="0"/>
              <a:t>:</a:t>
            </a:r>
            <a:r>
              <a:rPr lang="es-ES" sz="2500" dirty="0"/>
              <a:t> alto rendimiento, baja latencia</a:t>
            </a:r>
          </a:p>
          <a:p>
            <a:pPr>
              <a:lnSpc>
                <a:spcPct val="90000"/>
              </a:lnSpc>
            </a:pPr>
            <a:r>
              <a:rPr lang="es-ES" sz="2500" b="1" dirty="0"/>
              <a:t>● RAID</a:t>
            </a:r>
          </a:p>
          <a:p>
            <a:pPr>
              <a:lnSpc>
                <a:spcPct val="90000"/>
              </a:lnSpc>
            </a:pPr>
            <a:r>
              <a:rPr lang="es-ES" sz="2500" dirty="0"/>
              <a:t>Niveles más usados:</a:t>
            </a:r>
          </a:p>
          <a:p>
            <a:pPr>
              <a:lnSpc>
                <a:spcPct val="90000"/>
              </a:lnSpc>
            </a:pPr>
            <a:r>
              <a:rPr lang="es-ES" sz="2500" b="1" dirty="0"/>
              <a:t>RAID 0:</a:t>
            </a:r>
            <a:r>
              <a:rPr lang="es-ES" sz="2500" dirty="0"/>
              <a:t> rendimiento, sin redundancia</a:t>
            </a:r>
          </a:p>
          <a:p>
            <a:pPr>
              <a:lnSpc>
                <a:spcPct val="90000"/>
              </a:lnSpc>
            </a:pPr>
            <a:r>
              <a:rPr lang="es-ES" sz="2500" b="1" dirty="0"/>
              <a:t>RAID 1:</a:t>
            </a:r>
            <a:r>
              <a:rPr lang="es-ES" sz="2500" dirty="0"/>
              <a:t> espejo, alta seguridad</a:t>
            </a:r>
          </a:p>
          <a:p>
            <a:pPr>
              <a:lnSpc>
                <a:spcPct val="90000"/>
              </a:lnSpc>
            </a:pPr>
            <a:r>
              <a:rPr lang="es-ES" sz="2500" b="1" dirty="0"/>
              <a:t>RAID 5:</a:t>
            </a:r>
            <a:r>
              <a:rPr lang="es-ES" sz="2500" dirty="0"/>
              <a:t> paridad distribuida</a:t>
            </a:r>
          </a:p>
          <a:p>
            <a:pPr>
              <a:lnSpc>
                <a:spcPct val="90000"/>
              </a:lnSpc>
            </a:pPr>
            <a:r>
              <a:rPr lang="es-ES" sz="2500" b="1" dirty="0"/>
              <a:t>RAID 10:</a:t>
            </a:r>
            <a:r>
              <a:rPr lang="es-ES" sz="2500" dirty="0"/>
              <a:t> combina 1 y 0</a:t>
            </a:r>
          </a:p>
          <a:p>
            <a:pPr>
              <a:lnSpc>
                <a:spcPct val="90000"/>
              </a:lnSpc>
            </a:pPr>
            <a:endParaRPr lang="es-ES" sz="2500" dirty="0"/>
          </a:p>
        </p:txBody>
      </p:sp>
    </p:spTree>
    <p:extLst>
      <p:ext uri="{BB962C8B-B14F-4D97-AF65-F5344CB8AC3E}">
        <p14:creationId xmlns:p14="http://schemas.microsoft.com/office/powerpoint/2010/main" val="3655048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9. Sistemas de archivos</a:t>
            </a:r>
          </a:p>
        </p:txBody>
      </p:sp>
      <p:pic>
        <p:nvPicPr>
          <p:cNvPr id="5" name="Picture 4" descr="Archivos en carpetas">
            <a:extLst>
              <a:ext uri="{FF2B5EF4-FFF2-40B4-BE49-F238E27FC236}">
                <a16:creationId xmlns:a16="http://schemas.microsoft.com/office/drawing/2014/main" id="{3FB72908-4C1C-2B87-2998-1FBD4F562A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03" r="33862" b="-1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0" y="2409830"/>
            <a:ext cx="5098904" cy="3705217"/>
          </a:xfrm>
        </p:spPr>
        <p:txBody>
          <a:bodyPr>
            <a:normAutofit/>
          </a:bodyPr>
          <a:lstStyle/>
          <a:p>
            <a:r>
              <a:rPr lang="es-ES" sz="1700" dirty="0"/>
              <a:t>• FAT32, NTFS, ext4, XFS</a:t>
            </a:r>
          </a:p>
          <a:p>
            <a:r>
              <a:rPr lang="es-ES" sz="1700" dirty="0"/>
              <a:t>• Estructura interna de un sistema de ficheros</a:t>
            </a:r>
          </a:p>
          <a:p>
            <a:r>
              <a:rPr lang="es-ES" sz="1700" dirty="0"/>
              <a:t>• </a:t>
            </a:r>
            <a:r>
              <a:rPr lang="es-ES" sz="1700" dirty="0" err="1"/>
              <a:t>Journaling</a:t>
            </a:r>
            <a:r>
              <a:rPr lang="es-ES" sz="1700" dirty="0"/>
              <a:t> y recuperación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73D110-49F7-E61F-AABD-E94892DA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rgbClr val="FFFFFF"/>
                </a:solidFill>
              </a:rPr>
              <a:t>9. Sistemas de archivos</a:t>
            </a:r>
            <a:br>
              <a:rPr lang="es-ES" b="1" dirty="0">
                <a:solidFill>
                  <a:srgbClr val="FFFFFF"/>
                </a:solidFill>
              </a:rPr>
            </a:b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940DA4-FF66-88BB-3CDE-6DA587A45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s-ES" b="1" dirty="0"/>
              <a:t>● Tipos comunes</a:t>
            </a:r>
          </a:p>
          <a:p>
            <a:r>
              <a:rPr lang="es-ES" b="1" dirty="0"/>
              <a:t>Windows:</a:t>
            </a:r>
            <a:r>
              <a:rPr lang="es-ES" dirty="0"/>
              <a:t> FAT32, NTFS</a:t>
            </a:r>
          </a:p>
          <a:p>
            <a:r>
              <a:rPr lang="es-ES" b="1" dirty="0"/>
              <a:t>Linux:</a:t>
            </a:r>
            <a:r>
              <a:rPr lang="es-ES" dirty="0"/>
              <a:t> ext4, XFS, </a:t>
            </a:r>
            <a:r>
              <a:rPr lang="es-ES" dirty="0" err="1"/>
              <a:t>Btrfs</a:t>
            </a:r>
            <a:endParaRPr lang="es-ES" dirty="0"/>
          </a:p>
          <a:p>
            <a:r>
              <a:rPr lang="es-ES" b="1" dirty="0"/>
              <a:t>● Conceptos clave</a:t>
            </a:r>
          </a:p>
          <a:p>
            <a:r>
              <a:rPr lang="es-ES" dirty="0"/>
              <a:t>Estructura de directorios</a:t>
            </a:r>
          </a:p>
          <a:p>
            <a:r>
              <a:rPr lang="es-ES" dirty="0"/>
              <a:t>Inodos</a:t>
            </a:r>
          </a:p>
          <a:p>
            <a:r>
              <a:rPr lang="es-ES" dirty="0" err="1"/>
              <a:t>Journaling</a:t>
            </a:r>
            <a:r>
              <a:rPr lang="es-ES" dirty="0"/>
              <a:t> (registro para evitar corrupción)</a:t>
            </a:r>
          </a:p>
          <a:p>
            <a:r>
              <a:rPr lang="es-ES" dirty="0"/>
              <a:t>Permisos y </a:t>
            </a:r>
            <a:r>
              <a:rPr lang="es-ES" dirty="0" err="1"/>
              <a:t>ACLs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1308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1. Introducción a los sistemas informáticos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CA58D-970B-B6E0-CFDE-1F56963FC9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429" r="31937" b="-1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2A6E7ED-EA91-81EB-2143-F97CF51AF8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6653505"/>
              </p:ext>
            </p:extLst>
          </p:nvPr>
        </p:nvGraphicFramePr>
        <p:xfrm>
          <a:off x="3415300" y="2409830"/>
          <a:ext cx="5098904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10. Gestión de almacenamiento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2DC70-A626-FCC6-5620-47BE104247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626" r="29592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EBA6AF-729A-BDA0-90D3-12142F2EBF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3370142"/>
              </p:ext>
            </p:extLst>
          </p:nvPr>
        </p:nvGraphicFramePr>
        <p:xfrm>
          <a:off x="3415300" y="2409830"/>
          <a:ext cx="5098904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28E979-14FC-0227-E1EC-C3CA6D2A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rgbClr val="FFFFFF"/>
                </a:solidFill>
              </a:rPr>
              <a:t>10. Gestión de almacenamiento</a:t>
            </a:r>
            <a:br>
              <a:rPr lang="es-ES" sz="2400" b="1" dirty="0">
                <a:solidFill>
                  <a:srgbClr val="FFFFFF"/>
                </a:solidFill>
              </a:rPr>
            </a:br>
            <a:endParaRPr lang="es-ES" sz="2400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739389-57BB-FC26-E415-7AC24CC1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700" dirty="0"/>
              <a:t>Incluye tareas como:</a:t>
            </a:r>
          </a:p>
          <a:p>
            <a:pPr>
              <a:lnSpc>
                <a:spcPct val="90000"/>
              </a:lnSpc>
            </a:pPr>
            <a:r>
              <a:rPr lang="es-ES" sz="2700" dirty="0"/>
              <a:t>Crear particiones</a:t>
            </a:r>
          </a:p>
          <a:p>
            <a:pPr>
              <a:lnSpc>
                <a:spcPct val="90000"/>
              </a:lnSpc>
            </a:pPr>
            <a:r>
              <a:rPr lang="es-ES" sz="2700" dirty="0"/>
              <a:t>Montar y desmontar sistemas de archivos</a:t>
            </a:r>
          </a:p>
          <a:p>
            <a:pPr>
              <a:lnSpc>
                <a:spcPct val="90000"/>
              </a:lnSpc>
            </a:pPr>
            <a:r>
              <a:rPr lang="es-ES" sz="2700" dirty="0"/>
              <a:t>Expandir volúmenes</a:t>
            </a:r>
          </a:p>
          <a:p>
            <a:pPr>
              <a:lnSpc>
                <a:spcPct val="90000"/>
              </a:lnSpc>
            </a:pPr>
            <a:r>
              <a:rPr lang="es-ES" sz="2700" dirty="0"/>
              <a:t>Gestionar cuotas de disco</a:t>
            </a:r>
          </a:p>
          <a:p>
            <a:pPr>
              <a:lnSpc>
                <a:spcPct val="90000"/>
              </a:lnSpc>
            </a:pPr>
            <a:r>
              <a:rPr lang="es-ES" sz="2700" dirty="0"/>
              <a:t>Controlar espacio disponible</a:t>
            </a:r>
          </a:p>
          <a:p>
            <a:pPr>
              <a:lnSpc>
                <a:spcPct val="90000"/>
              </a:lnSpc>
            </a:pPr>
            <a:r>
              <a:rPr lang="es-ES" sz="2700" dirty="0"/>
              <a:t>Herramientas:</a:t>
            </a:r>
          </a:p>
          <a:p>
            <a:pPr>
              <a:lnSpc>
                <a:spcPct val="90000"/>
              </a:lnSpc>
            </a:pPr>
            <a:r>
              <a:rPr lang="es-ES" sz="2700" dirty="0"/>
              <a:t>Windows: Disk Management, PowerShell</a:t>
            </a:r>
          </a:p>
          <a:p>
            <a:pPr>
              <a:lnSpc>
                <a:spcPct val="90000"/>
              </a:lnSpc>
            </a:pPr>
            <a:r>
              <a:rPr lang="es-ES" sz="2700" dirty="0"/>
              <a:t>Linux: </a:t>
            </a:r>
            <a:r>
              <a:rPr lang="es-ES" sz="2700" dirty="0" err="1"/>
              <a:t>fdisk</a:t>
            </a:r>
            <a:r>
              <a:rPr lang="es-ES" sz="2700" dirty="0"/>
              <a:t>, </a:t>
            </a:r>
            <a:r>
              <a:rPr lang="es-ES" sz="2700" dirty="0" err="1"/>
              <a:t>lsblk</a:t>
            </a:r>
            <a:r>
              <a:rPr lang="es-ES" sz="2700" dirty="0"/>
              <a:t>, LVM, </a:t>
            </a:r>
            <a:r>
              <a:rPr lang="es-ES" sz="2700" dirty="0" err="1"/>
              <a:t>mount</a:t>
            </a:r>
            <a:endParaRPr lang="es-ES" sz="2700" dirty="0"/>
          </a:p>
          <a:p>
            <a:pPr>
              <a:lnSpc>
                <a:spcPct val="90000"/>
              </a:lnSpc>
            </a:pPr>
            <a:endParaRPr lang="es-ES" sz="2700" dirty="0"/>
          </a:p>
        </p:txBody>
      </p:sp>
    </p:spTree>
    <p:extLst>
      <p:ext uri="{BB962C8B-B14F-4D97-AF65-F5344CB8AC3E}">
        <p14:creationId xmlns:p14="http://schemas.microsoft.com/office/powerpoint/2010/main" val="3273516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11. Usuarios y roles del sistema</a:t>
            </a:r>
          </a:p>
        </p:txBody>
      </p:sp>
      <p:pic>
        <p:nvPicPr>
          <p:cNvPr id="5" name="Picture 4" descr="Dibujos en un papel de colores">
            <a:extLst>
              <a:ext uri="{FF2B5EF4-FFF2-40B4-BE49-F238E27FC236}">
                <a16:creationId xmlns:a16="http://schemas.microsoft.com/office/drawing/2014/main" id="{5781B602-0018-34D0-C1DA-4A36067A13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55" r="44811" b="-1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0" y="2409830"/>
            <a:ext cx="5098904" cy="3705217"/>
          </a:xfrm>
        </p:spPr>
        <p:txBody>
          <a:bodyPr>
            <a:normAutofit/>
          </a:bodyPr>
          <a:lstStyle/>
          <a:p>
            <a:r>
              <a:rPr lang="es-ES" sz="1700" dirty="0"/>
              <a:t>• Tipos de usuarios: </a:t>
            </a:r>
            <a:r>
              <a:rPr lang="es-ES" sz="1700" dirty="0" err="1"/>
              <a:t>root</a:t>
            </a:r>
            <a:r>
              <a:rPr lang="es-ES" sz="1700" dirty="0"/>
              <a:t>, estándar, invitado</a:t>
            </a:r>
          </a:p>
          <a:p>
            <a:r>
              <a:rPr lang="es-ES" sz="1700" dirty="0"/>
              <a:t>• Roles y políticas</a:t>
            </a:r>
          </a:p>
          <a:p>
            <a:r>
              <a:rPr lang="es-ES" sz="1700" dirty="0"/>
              <a:t>• Perfiles de acceso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D6EC13-D59E-441E-26FC-5E6C3A56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rgbClr val="FFFFFF"/>
                </a:solidFill>
              </a:rPr>
              <a:t>11. Usuarios y roles del sistema</a:t>
            </a:r>
            <a:br>
              <a:rPr lang="es-ES" b="1" dirty="0">
                <a:solidFill>
                  <a:srgbClr val="FFFFFF"/>
                </a:solidFill>
              </a:rPr>
            </a:b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209427-7DAF-760B-760A-A60D6C5DD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s-ES" dirty="0"/>
              <a:t>Tipos comunes:</a:t>
            </a:r>
          </a:p>
          <a:p>
            <a:r>
              <a:rPr lang="es-ES" b="1" dirty="0" err="1"/>
              <a:t>root</a:t>
            </a:r>
            <a:r>
              <a:rPr lang="es-ES" b="1" dirty="0"/>
              <a:t> / administrador</a:t>
            </a:r>
            <a:endParaRPr lang="es-ES" dirty="0"/>
          </a:p>
          <a:p>
            <a:r>
              <a:rPr lang="es-ES" b="1" dirty="0"/>
              <a:t>usuarios estándar</a:t>
            </a:r>
            <a:endParaRPr lang="es-ES" dirty="0"/>
          </a:p>
          <a:p>
            <a:r>
              <a:rPr lang="es-ES" b="1" dirty="0"/>
              <a:t>invitados</a:t>
            </a:r>
            <a:endParaRPr lang="es-ES" dirty="0"/>
          </a:p>
          <a:p>
            <a:r>
              <a:rPr lang="es-ES" b="1" dirty="0"/>
              <a:t>cuentas de servicio</a:t>
            </a:r>
            <a:endParaRPr lang="es-ES" dirty="0"/>
          </a:p>
          <a:p>
            <a:r>
              <a:rPr lang="es-ES" dirty="0"/>
              <a:t>Cada uno tiene permisos específicos para mantener la seguridad.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2774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12. Permisos y control de acceso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A29FE6-4EB9-5E37-46C7-2C4C02043B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382" r="25984" b="-1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9395BF-3A66-1C2C-4B6D-0586DDCD4C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888265"/>
              </p:ext>
            </p:extLst>
          </p:nvPr>
        </p:nvGraphicFramePr>
        <p:xfrm>
          <a:off x="3415300" y="2409830"/>
          <a:ext cx="5098904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9F0587-4379-49C9-9D67-603BFA17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rgbClr val="FFFFFF"/>
                </a:solidFill>
              </a:rPr>
              <a:t>12. Permisos y control de acceso</a:t>
            </a:r>
            <a:br>
              <a:rPr lang="es-ES" b="1" dirty="0">
                <a:solidFill>
                  <a:srgbClr val="FFFFFF"/>
                </a:solidFill>
              </a:rPr>
            </a:b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280DEC-053F-596C-0F8F-34DAADC27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700" b="1" dirty="0"/>
              <a:t>● Sistemas Linux</a:t>
            </a:r>
          </a:p>
          <a:p>
            <a:pPr>
              <a:lnSpc>
                <a:spcPct val="90000"/>
              </a:lnSpc>
            </a:pPr>
            <a:r>
              <a:rPr lang="es-ES" sz="2700" dirty="0"/>
              <a:t>Modelo clásico </a:t>
            </a:r>
            <a:r>
              <a:rPr lang="es-ES" sz="2700" b="1" dirty="0" err="1"/>
              <a:t>rwx</a:t>
            </a:r>
            <a:r>
              <a:rPr lang="es-ES" sz="2700" dirty="0"/>
              <a:t> para:</a:t>
            </a:r>
          </a:p>
          <a:p>
            <a:pPr>
              <a:lnSpc>
                <a:spcPct val="90000"/>
              </a:lnSpc>
            </a:pPr>
            <a:r>
              <a:rPr lang="es-ES" sz="2700" dirty="0"/>
              <a:t>Usuario</a:t>
            </a:r>
          </a:p>
          <a:p>
            <a:pPr>
              <a:lnSpc>
                <a:spcPct val="90000"/>
              </a:lnSpc>
            </a:pPr>
            <a:r>
              <a:rPr lang="es-ES" sz="2700" dirty="0"/>
              <a:t>Grupo</a:t>
            </a:r>
          </a:p>
          <a:p>
            <a:pPr>
              <a:lnSpc>
                <a:spcPct val="90000"/>
              </a:lnSpc>
            </a:pPr>
            <a:r>
              <a:rPr lang="es-ES" sz="2700" dirty="0"/>
              <a:t>Otros</a:t>
            </a:r>
          </a:p>
          <a:p>
            <a:pPr>
              <a:lnSpc>
                <a:spcPct val="90000"/>
              </a:lnSpc>
            </a:pPr>
            <a:r>
              <a:rPr lang="es-ES" sz="2700" dirty="0"/>
              <a:t>Además:</a:t>
            </a:r>
          </a:p>
          <a:p>
            <a:pPr>
              <a:lnSpc>
                <a:spcPct val="90000"/>
              </a:lnSpc>
            </a:pPr>
            <a:r>
              <a:rPr lang="es-ES" sz="2700" dirty="0" err="1"/>
              <a:t>ACLs</a:t>
            </a:r>
            <a:endParaRPr lang="es-ES" sz="2700" dirty="0"/>
          </a:p>
          <a:p>
            <a:pPr>
              <a:lnSpc>
                <a:spcPct val="90000"/>
              </a:lnSpc>
            </a:pPr>
            <a:r>
              <a:rPr lang="es-ES" sz="2700" dirty="0"/>
              <a:t>SUID, SGID, </a:t>
            </a:r>
            <a:r>
              <a:rPr lang="es-ES" sz="2700" dirty="0" err="1"/>
              <a:t>Sticky</a:t>
            </a:r>
            <a:r>
              <a:rPr lang="es-ES" sz="2700" dirty="0"/>
              <a:t> bit</a:t>
            </a:r>
          </a:p>
          <a:p>
            <a:pPr>
              <a:lnSpc>
                <a:spcPct val="90000"/>
              </a:lnSpc>
            </a:pPr>
            <a:r>
              <a:rPr lang="es-ES" sz="2700" b="1" dirty="0"/>
              <a:t>● Windows</a:t>
            </a:r>
          </a:p>
          <a:p>
            <a:pPr>
              <a:lnSpc>
                <a:spcPct val="90000"/>
              </a:lnSpc>
            </a:pPr>
            <a:r>
              <a:rPr lang="es-ES" sz="2700" dirty="0" err="1"/>
              <a:t>ACLs</a:t>
            </a:r>
            <a:r>
              <a:rPr lang="es-ES" sz="2700" dirty="0"/>
              <a:t> con permisos avanzados</a:t>
            </a:r>
          </a:p>
          <a:p>
            <a:pPr>
              <a:lnSpc>
                <a:spcPct val="90000"/>
              </a:lnSpc>
            </a:pPr>
            <a:r>
              <a:rPr lang="es-ES" sz="2700" dirty="0" err="1"/>
              <a:t>Inheritance</a:t>
            </a:r>
            <a:endParaRPr lang="es-ES" sz="2700" dirty="0"/>
          </a:p>
          <a:p>
            <a:pPr>
              <a:lnSpc>
                <a:spcPct val="90000"/>
              </a:lnSpc>
            </a:pPr>
            <a:r>
              <a:rPr lang="es-ES" sz="2700" dirty="0"/>
              <a:t>Windows Security </a:t>
            </a:r>
            <a:r>
              <a:rPr lang="es-ES" sz="2700" dirty="0" err="1"/>
              <a:t>Model</a:t>
            </a:r>
            <a:endParaRPr lang="es-ES" sz="2700" dirty="0"/>
          </a:p>
          <a:p>
            <a:pPr>
              <a:lnSpc>
                <a:spcPct val="90000"/>
              </a:lnSpc>
            </a:pPr>
            <a:endParaRPr lang="es-ES" sz="2700" dirty="0"/>
          </a:p>
        </p:txBody>
      </p:sp>
    </p:spTree>
    <p:extLst>
      <p:ext uri="{BB962C8B-B14F-4D97-AF65-F5344CB8AC3E}">
        <p14:creationId xmlns:p14="http://schemas.microsoft.com/office/powerpoint/2010/main" val="916348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13. Grupos y políticas de acceso</a:t>
            </a:r>
          </a:p>
        </p:txBody>
      </p:sp>
      <p:pic>
        <p:nvPicPr>
          <p:cNvPr id="5" name="Picture 4" descr="Figuras talladas de seres humanos coloridas">
            <a:extLst>
              <a:ext uri="{FF2B5EF4-FFF2-40B4-BE49-F238E27FC236}">
                <a16:creationId xmlns:a16="http://schemas.microsoft.com/office/drawing/2014/main" id="{3322F68E-0424-150F-AF77-57430A71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767" r="33534" b="-1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0" y="2409830"/>
            <a:ext cx="5098904" cy="3705217"/>
          </a:xfrm>
        </p:spPr>
        <p:txBody>
          <a:bodyPr>
            <a:normAutofit/>
          </a:bodyPr>
          <a:lstStyle/>
          <a:p>
            <a:r>
              <a:rPr lang="es-ES" sz="1700" dirty="0"/>
              <a:t>• Creación y gestión de grupos</a:t>
            </a:r>
          </a:p>
          <a:p>
            <a:r>
              <a:rPr lang="es-ES" sz="1700" dirty="0"/>
              <a:t>• Establecimiento de políticas</a:t>
            </a:r>
          </a:p>
          <a:p>
            <a:r>
              <a:rPr lang="es-ES" sz="1700" dirty="0"/>
              <a:t>• Seguridad basada en grupos de trabajo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BAE88E-B242-9EEF-47D0-B98D7039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rgbClr val="FFFFFF"/>
                </a:solidFill>
              </a:rPr>
              <a:t>13. Grupos y políticas de acceso</a:t>
            </a:r>
            <a:br>
              <a:rPr lang="es-ES" b="1" dirty="0">
                <a:solidFill>
                  <a:srgbClr val="FFFFFF"/>
                </a:solidFill>
              </a:rPr>
            </a:b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BBEE6E-5EA3-EA2E-1D27-CF1DF0E26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s-ES" dirty="0"/>
              <a:t>Los grupos facilitan la gestión de múltiples usuarios con permisos comunes.</a:t>
            </a:r>
          </a:p>
          <a:p>
            <a:r>
              <a:rPr lang="es-ES" dirty="0"/>
              <a:t>Políticas:</a:t>
            </a:r>
          </a:p>
          <a:p>
            <a:r>
              <a:rPr lang="es-ES" dirty="0"/>
              <a:t>Acceso a recursos compartidos</a:t>
            </a:r>
          </a:p>
          <a:p>
            <a:r>
              <a:rPr lang="es-ES" dirty="0"/>
              <a:t>Acceso a aplicaciones</a:t>
            </a:r>
          </a:p>
          <a:p>
            <a:r>
              <a:rPr lang="es-ES" dirty="0"/>
              <a:t>Security </a:t>
            </a:r>
            <a:r>
              <a:rPr lang="es-ES" dirty="0" err="1"/>
              <a:t>baselines</a:t>
            </a:r>
            <a:endParaRPr lang="es-ES" dirty="0"/>
          </a:p>
          <a:p>
            <a:r>
              <a:rPr lang="es-ES" dirty="0"/>
              <a:t>Roles personalizados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1962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14. Servicios del sistema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159DD-394B-D464-B389-198863B8C2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056" r="29129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B00E7E-93A5-CC71-1DE5-C0BBBB53CD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1148726"/>
              </p:ext>
            </p:extLst>
          </p:nvPr>
        </p:nvGraphicFramePr>
        <p:xfrm>
          <a:off x="3415300" y="2409830"/>
          <a:ext cx="5098904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48EBDF-B8F9-F9A8-F50D-DC10769C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rgbClr val="FFFFFF"/>
                </a:solidFill>
              </a:rPr>
              <a:t>14. Servicios del sistema</a:t>
            </a:r>
            <a:br>
              <a:rPr lang="es-ES" b="1" dirty="0">
                <a:solidFill>
                  <a:srgbClr val="FFFFFF"/>
                </a:solidFill>
              </a:rPr>
            </a:b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3DEDD1-731D-504A-2691-D577F2D84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s-ES" dirty="0"/>
              <a:t>Son procesos en segundo plano que ofrecen funcionalidades al sistema.</a:t>
            </a:r>
          </a:p>
          <a:p>
            <a:r>
              <a:rPr lang="es-ES" dirty="0"/>
              <a:t>Ejemplos:</a:t>
            </a:r>
          </a:p>
          <a:p>
            <a:r>
              <a:rPr lang="es-ES" dirty="0"/>
              <a:t>Servidor web</a:t>
            </a:r>
          </a:p>
          <a:p>
            <a:r>
              <a:rPr lang="es-ES" dirty="0"/>
              <a:t>Servicio DHCP</a:t>
            </a:r>
          </a:p>
          <a:p>
            <a:r>
              <a:rPr lang="es-ES" dirty="0"/>
              <a:t>Servicio de impresión</a:t>
            </a:r>
          </a:p>
          <a:p>
            <a:r>
              <a:rPr lang="es-ES" dirty="0"/>
              <a:t>Servidores de bases de datos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370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54E5B-5EE4-FEA8-AE53-DCCFB8B84C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91" r="50828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CA698A-E7EF-AB16-EFA0-3F34E00C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es-ES" sz="3200" b="1" dirty="0"/>
              <a:t>1. Introducción a los sistemas informáticos</a:t>
            </a:r>
            <a:br>
              <a:rPr lang="es-ES" sz="3200" b="1" dirty="0"/>
            </a:br>
            <a:endParaRPr lang="es-ES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07DD22-F4B4-73E3-F788-AC2B127E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1600" dirty="0"/>
              <a:t>Un sistema informático es un conjunto de hardware, software y usuarios que interactúan para procesar información.</a:t>
            </a:r>
            <a:br>
              <a:rPr lang="es-ES" sz="1600" dirty="0"/>
            </a:br>
            <a:r>
              <a:rPr lang="es-ES" sz="1600" dirty="0"/>
              <a:t>Incluye:</a:t>
            </a:r>
          </a:p>
          <a:p>
            <a:pPr>
              <a:lnSpc>
                <a:spcPct val="90000"/>
              </a:lnSpc>
            </a:pPr>
            <a:r>
              <a:rPr lang="es-ES" sz="1600" b="1" dirty="0"/>
              <a:t>Hardware:</a:t>
            </a:r>
            <a:r>
              <a:rPr lang="es-ES" sz="1600" dirty="0"/>
              <a:t> CPU, memoria, almacenamiento, periféricos.</a:t>
            </a:r>
          </a:p>
          <a:p>
            <a:pPr>
              <a:lnSpc>
                <a:spcPct val="90000"/>
              </a:lnSpc>
            </a:pPr>
            <a:r>
              <a:rPr lang="es-ES" sz="1600" b="1" dirty="0"/>
              <a:t>Software:</a:t>
            </a:r>
            <a:r>
              <a:rPr lang="es-ES" sz="1600" dirty="0"/>
              <a:t> sistema operativo, aplicaciones, drivers.</a:t>
            </a:r>
          </a:p>
          <a:p>
            <a:pPr>
              <a:lnSpc>
                <a:spcPct val="90000"/>
              </a:lnSpc>
            </a:pPr>
            <a:r>
              <a:rPr lang="es-ES" sz="1600" b="1" dirty="0"/>
              <a:t>Usuarios:</a:t>
            </a:r>
            <a:r>
              <a:rPr lang="es-ES" sz="1600" dirty="0"/>
              <a:t> administradores, usuarios finales, servicios automatizados.</a:t>
            </a:r>
            <a:br>
              <a:rPr lang="es-ES" sz="1600" dirty="0"/>
            </a:br>
            <a:r>
              <a:rPr lang="es-ES" sz="1600" dirty="0"/>
              <a:t>El objetivo principal es </a:t>
            </a:r>
            <a:r>
              <a:rPr lang="es-ES" sz="1600" b="1" dirty="0"/>
              <a:t>gestionar y ejecutar procesos</a:t>
            </a:r>
            <a:r>
              <a:rPr lang="es-ES" sz="1600" dirty="0"/>
              <a:t>, almacenar información y permitir la comunicación entre sistemas.</a:t>
            </a:r>
          </a:p>
          <a:p>
            <a:pPr>
              <a:lnSpc>
                <a:spcPct val="90000"/>
              </a:lnSpc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392923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15. Gestión de servicios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46935-1599-5665-F81B-76761E3099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74" r="33230" b="-1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AE449A-15AB-441C-3504-4D91A8D817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20679"/>
              </p:ext>
            </p:extLst>
          </p:nvPr>
        </p:nvGraphicFramePr>
        <p:xfrm>
          <a:off x="3415300" y="2409830"/>
          <a:ext cx="5098904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2918F8-2887-9CAA-A50D-7AD15F198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rgbClr val="FFFFFF"/>
                </a:solidFill>
              </a:rPr>
              <a:t>15. Gestión de servicios</a:t>
            </a:r>
            <a:br>
              <a:rPr lang="es-ES" b="1" dirty="0">
                <a:solidFill>
                  <a:srgbClr val="FFFFFF"/>
                </a:solidFill>
              </a:rPr>
            </a:b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F744C8-B94E-F3ED-364E-6C8DF788F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s-ES" dirty="0"/>
              <a:t>En Linux:</a:t>
            </a:r>
          </a:p>
          <a:p>
            <a:r>
              <a:rPr lang="es-ES" dirty="0" err="1"/>
              <a:t>systemctl</a:t>
            </a:r>
            <a:r>
              <a:rPr lang="es-ES" dirty="0"/>
              <a:t> </a:t>
            </a:r>
            <a:r>
              <a:rPr lang="es-ES" dirty="0" err="1"/>
              <a:t>start</a:t>
            </a:r>
            <a:r>
              <a:rPr lang="es-ES" dirty="0"/>
              <a:t>/stop/</a:t>
            </a:r>
            <a:r>
              <a:rPr lang="es-ES" dirty="0" err="1"/>
              <a:t>enable</a:t>
            </a:r>
            <a:br>
              <a:rPr lang="es-ES" dirty="0"/>
            </a:br>
            <a:r>
              <a:rPr lang="es-ES" dirty="0"/>
              <a:t>En Windows:</a:t>
            </a:r>
          </a:p>
          <a:p>
            <a:r>
              <a:rPr lang="es-ES" dirty="0" err="1"/>
              <a:t>services.msc</a:t>
            </a:r>
            <a:endParaRPr lang="es-ES" dirty="0"/>
          </a:p>
          <a:p>
            <a:r>
              <a:rPr lang="es-ES" dirty="0"/>
              <a:t>PowerShell (</a:t>
            </a:r>
            <a:r>
              <a:rPr lang="es-ES" dirty="0" err="1"/>
              <a:t>Get-Service</a:t>
            </a:r>
            <a:r>
              <a:rPr lang="es-ES" dirty="0"/>
              <a:t>)</a:t>
            </a:r>
          </a:p>
          <a:p>
            <a:r>
              <a:rPr lang="es-ES" dirty="0"/>
              <a:t>Acciones: iniciar, detener, reiniciar, crear dependencias, establecer inicio automático.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3493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16. Configuración de 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2BF4C-FBB5-BA90-34C0-CC9BEB75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056" r="29129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9F8B3D-79BD-A911-9F0F-8AB17D24A4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0582510"/>
              </p:ext>
            </p:extLst>
          </p:nvPr>
        </p:nvGraphicFramePr>
        <p:xfrm>
          <a:off x="3415300" y="2409830"/>
          <a:ext cx="5098904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D32EF9-4357-7607-8E54-3C031EDB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FFFFFF"/>
                </a:solidFill>
              </a:rPr>
              <a:t>16. Configuración de red</a:t>
            </a:r>
            <a:br>
              <a:rPr lang="es-ES" sz="2800" b="1" dirty="0">
                <a:solidFill>
                  <a:srgbClr val="FFFFFF"/>
                </a:solidFill>
              </a:rPr>
            </a:br>
            <a:endParaRPr lang="es-ES" sz="2800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B6ED8C-01E5-7948-B490-173B20D85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s-ES" dirty="0"/>
              <a:t>Incluye:</a:t>
            </a:r>
          </a:p>
          <a:p>
            <a:r>
              <a:rPr lang="es-ES" dirty="0"/>
              <a:t>IP estática/dinámica</a:t>
            </a:r>
          </a:p>
          <a:p>
            <a:r>
              <a:rPr lang="es-ES" dirty="0"/>
              <a:t>Máscara de red</a:t>
            </a:r>
          </a:p>
          <a:p>
            <a:r>
              <a:rPr lang="es-ES" dirty="0"/>
              <a:t>Puerta de enlace</a:t>
            </a:r>
          </a:p>
          <a:p>
            <a:r>
              <a:rPr lang="es-ES" dirty="0"/>
              <a:t>DNS</a:t>
            </a:r>
            <a:br>
              <a:rPr lang="es-ES" dirty="0"/>
            </a:br>
            <a:r>
              <a:rPr lang="es-ES" dirty="0"/>
              <a:t>Herramientas: </a:t>
            </a:r>
            <a:r>
              <a:rPr lang="es-ES" dirty="0" err="1"/>
              <a:t>ip</a:t>
            </a:r>
            <a:r>
              <a:rPr lang="es-ES" dirty="0"/>
              <a:t>, </a:t>
            </a:r>
            <a:r>
              <a:rPr lang="es-ES" dirty="0" err="1"/>
              <a:t>ifconfig</a:t>
            </a:r>
            <a:r>
              <a:rPr lang="es-ES" dirty="0"/>
              <a:t>, Panel de control de Windows.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4687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17. Protocolos de 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9D556-D831-CC9B-971C-A58A5A7AE9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429" r="31937" b="-1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EAB882-B724-BE4E-32F1-95A344938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043270"/>
              </p:ext>
            </p:extLst>
          </p:nvPr>
        </p:nvGraphicFramePr>
        <p:xfrm>
          <a:off x="3415300" y="2409830"/>
          <a:ext cx="5098904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0489F3-8376-A439-C39E-A29895E5A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sz="3700" b="1" dirty="0">
                <a:solidFill>
                  <a:srgbClr val="FFFFFF"/>
                </a:solidFill>
              </a:rPr>
              <a:t>17. Protocolos de red</a:t>
            </a:r>
            <a:br>
              <a:rPr lang="es-ES" sz="3700" b="1" dirty="0">
                <a:solidFill>
                  <a:srgbClr val="FFFFFF"/>
                </a:solidFill>
              </a:rPr>
            </a:br>
            <a:endParaRPr lang="es-ES" sz="3700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65B4DA-92FF-5AD5-4E46-B916DFB2E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dirty="0"/>
              <a:t>Los más usados:</a:t>
            </a:r>
          </a:p>
          <a:p>
            <a:pPr>
              <a:lnSpc>
                <a:spcPct val="90000"/>
              </a:lnSpc>
            </a:pPr>
            <a:r>
              <a:rPr lang="es-ES" dirty="0"/>
              <a:t>TCP/IP</a:t>
            </a:r>
          </a:p>
          <a:p>
            <a:pPr>
              <a:lnSpc>
                <a:spcPct val="90000"/>
              </a:lnSpc>
            </a:pPr>
            <a:r>
              <a:rPr lang="es-ES" dirty="0"/>
              <a:t>UDP</a:t>
            </a:r>
          </a:p>
          <a:p>
            <a:pPr>
              <a:lnSpc>
                <a:spcPct val="90000"/>
              </a:lnSpc>
            </a:pPr>
            <a:r>
              <a:rPr lang="es-ES" dirty="0"/>
              <a:t>HTTP/HTTPS</a:t>
            </a:r>
          </a:p>
          <a:p>
            <a:pPr>
              <a:lnSpc>
                <a:spcPct val="90000"/>
              </a:lnSpc>
            </a:pPr>
            <a:r>
              <a:rPr lang="es-ES" dirty="0"/>
              <a:t>FTP/SFTP</a:t>
            </a:r>
          </a:p>
          <a:p>
            <a:pPr>
              <a:lnSpc>
                <a:spcPct val="90000"/>
              </a:lnSpc>
            </a:pPr>
            <a:r>
              <a:rPr lang="es-ES" dirty="0"/>
              <a:t>DHCP</a:t>
            </a:r>
          </a:p>
          <a:p>
            <a:pPr>
              <a:lnSpc>
                <a:spcPct val="90000"/>
              </a:lnSpc>
            </a:pPr>
            <a:r>
              <a:rPr lang="es-ES" dirty="0"/>
              <a:t>DNS</a:t>
            </a:r>
          </a:p>
          <a:p>
            <a:pPr>
              <a:lnSpc>
                <a:spcPct val="90000"/>
              </a:lnSpc>
            </a:pPr>
            <a:r>
              <a:rPr lang="es-ES" dirty="0"/>
              <a:t>Entender su funcionamiento permite diagnosticar problemas.</a:t>
            </a:r>
          </a:p>
          <a:p>
            <a:pPr>
              <a:lnSpc>
                <a:spcPct val="90000"/>
              </a:lnSpc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2984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18. Monitorización de red</a:t>
            </a: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2C7D292D-8642-E3ED-D730-867592C3B8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617" r="39061" b="1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FCE03705-029F-258F-0699-FEB4A7C3D6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753568"/>
              </p:ext>
            </p:extLst>
          </p:nvPr>
        </p:nvGraphicFramePr>
        <p:xfrm>
          <a:off x="3415300" y="2409830"/>
          <a:ext cx="5098904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75870F-99CE-3AC9-B2B1-5FCCA175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rgbClr val="FFFFFF"/>
                </a:solidFill>
              </a:rPr>
              <a:t>18. Monitorización de red</a:t>
            </a:r>
            <a:br>
              <a:rPr lang="es-ES" sz="2400" b="1" dirty="0">
                <a:solidFill>
                  <a:srgbClr val="FFFFFF"/>
                </a:solidFill>
              </a:rPr>
            </a:br>
            <a:endParaRPr lang="es-ES" sz="2400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5EE3CE-E81C-30A6-DEC4-9F71748F0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dirty="0"/>
              <a:t>Indicadores:</a:t>
            </a:r>
          </a:p>
          <a:p>
            <a:pPr>
              <a:lnSpc>
                <a:spcPct val="90000"/>
              </a:lnSpc>
            </a:pPr>
            <a:r>
              <a:rPr lang="es-ES" dirty="0"/>
              <a:t>Ancho de banda</a:t>
            </a:r>
          </a:p>
          <a:p>
            <a:pPr>
              <a:lnSpc>
                <a:spcPct val="90000"/>
              </a:lnSpc>
            </a:pPr>
            <a:r>
              <a:rPr lang="es-ES" dirty="0"/>
              <a:t>Latencia</a:t>
            </a:r>
          </a:p>
          <a:p>
            <a:pPr>
              <a:lnSpc>
                <a:spcPct val="90000"/>
              </a:lnSpc>
            </a:pPr>
            <a:r>
              <a:rPr lang="es-ES" dirty="0"/>
              <a:t>Pérdida de paquetes</a:t>
            </a:r>
          </a:p>
          <a:p>
            <a:pPr>
              <a:lnSpc>
                <a:spcPct val="90000"/>
              </a:lnSpc>
            </a:pPr>
            <a:r>
              <a:rPr lang="es-ES" dirty="0"/>
              <a:t>Conexiones TCP activas</a:t>
            </a:r>
          </a:p>
          <a:p>
            <a:pPr>
              <a:lnSpc>
                <a:spcPct val="90000"/>
              </a:lnSpc>
            </a:pPr>
            <a:r>
              <a:rPr lang="es-ES" dirty="0"/>
              <a:t>Herramientas:</a:t>
            </a:r>
          </a:p>
          <a:p>
            <a:pPr>
              <a:lnSpc>
                <a:spcPct val="90000"/>
              </a:lnSpc>
            </a:pPr>
            <a:r>
              <a:rPr lang="es-ES" dirty="0" err="1"/>
              <a:t>netstat</a:t>
            </a:r>
            <a:endParaRPr lang="es-ES" dirty="0"/>
          </a:p>
          <a:p>
            <a:pPr>
              <a:lnSpc>
                <a:spcPct val="90000"/>
              </a:lnSpc>
            </a:pPr>
            <a:r>
              <a:rPr lang="es-ES" dirty="0" err="1"/>
              <a:t>iptraf</a:t>
            </a:r>
            <a:endParaRPr lang="es-ES" dirty="0"/>
          </a:p>
          <a:p>
            <a:pPr>
              <a:lnSpc>
                <a:spcPct val="90000"/>
              </a:lnSpc>
            </a:pPr>
            <a:r>
              <a:rPr lang="es-ES" dirty="0"/>
              <a:t>Wireshark</a:t>
            </a:r>
          </a:p>
          <a:p>
            <a:pPr>
              <a:lnSpc>
                <a:spcPct val="90000"/>
              </a:lnSpc>
            </a:pPr>
            <a:r>
              <a:rPr lang="es-ES" dirty="0" err="1"/>
              <a:t>Resource</a:t>
            </a:r>
            <a:r>
              <a:rPr lang="es-ES" dirty="0"/>
              <a:t> Monitor</a:t>
            </a:r>
          </a:p>
          <a:p>
            <a:pPr>
              <a:lnSpc>
                <a:spcPct val="90000"/>
              </a:lnSpc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028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19. Herramientas de análisis de red</a:t>
            </a:r>
          </a:p>
        </p:txBody>
      </p:sp>
      <p:pic>
        <p:nvPicPr>
          <p:cNvPr id="5" name="Picture 4" descr="Se introduce una muestra con una pipeta en una placa de Petri">
            <a:extLst>
              <a:ext uri="{FF2B5EF4-FFF2-40B4-BE49-F238E27FC236}">
                <a16:creationId xmlns:a16="http://schemas.microsoft.com/office/drawing/2014/main" id="{ED33CCC4-F4E2-EA61-306B-1E2CEEB424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624" r="14070" b="-2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0" y="2409830"/>
            <a:ext cx="5098904" cy="3705217"/>
          </a:xfrm>
        </p:spPr>
        <p:txBody>
          <a:bodyPr>
            <a:normAutofit/>
          </a:bodyPr>
          <a:lstStyle/>
          <a:p>
            <a:r>
              <a:rPr lang="es-ES" sz="1700" dirty="0"/>
              <a:t>• Wireshark</a:t>
            </a:r>
          </a:p>
          <a:p>
            <a:r>
              <a:rPr lang="es-ES" sz="1700" dirty="0"/>
              <a:t>• </a:t>
            </a:r>
            <a:r>
              <a:rPr lang="es-ES" sz="1700" dirty="0" err="1"/>
              <a:t>Tcpdump</a:t>
            </a:r>
            <a:endParaRPr lang="es-ES" sz="1700" dirty="0"/>
          </a:p>
          <a:p>
            <a:r>
              <a:rPr lang="es-ES" sz="1700" dirty="0"/>
              <a:t>• Análisis de paquetes e inspección de tráfico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50301F-6D4B-F0CA-8A6C-031102FDD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FFFFFF"/>
                </a:solidFill>
              </a:rPr>
              <a:t>19. Herramientas de análisis de red</a:t>
            </a:r>
            <a:br>
              <a:rPr lang="es-ES" sz="2800" b="1" dirty="0">
                <a:solidFill>
                  <a:srgbClr val="FFFFFF"/>
                </a:solidFill>
              </a:rPr>
            </a:br>
            <a:endParaRPr lang="es-ES" sz="2800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B03B42-460D-0F2D-B9FB-D8CB6FCE7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s-ES" b="1" dirty="0"/>
              <a:t>● Wireshark</a:t>
            </a:r>
          </a:p>
          <a:p>
            <a:r>
              <a:rPr lang="es-ES" dirty="0"/>
              <a:t>Permite capturar e inspeccionar paquetes.</a:t>
            </a:r>
          </a:p>
          <a:p>
            <a:r>
              <a:rPr lang="es-ES" b="1" dirty="0"/>
              <a:t>● </a:t>
            </a:r>
            <a:r>
              <a:rPr lang="es-ES" b="1" dirty="0" err="1"/>
              <a:t>Tcpdump</a:t>
            </a:r>
            <a:endParaRPr lang="es-ES" b="1" dirty="0"/>
          </a:p>
          <a:p>
            <a:r>
              <a:rPr lang="es-ES" dirty="0"/>
              <a:t>Versión ligera por consola.</a:t>
            </a:r>
            <a:br>
              <a:rPr lang="es-ES" dirty="0"/>
            </a:br>
            <a:r>
              <a:rPr lang="es-ES" dirty="0"/>
              <a:t>Usos:</a:t>
            </a:r>
          </a:p>
          <a:p>
            <a:r>
              <a:rPr lang="es-ES" dirty="0"/>
              <a:t>Identificación de tráfico no autorizado</a:t>
            </a:r>
          </a:p>
          <a:p>
            <a:r>
              <a:rPr lang="es-ES" dirty="0"/>
              <a:t>Diagnóstico de errores</a:t>
            </a:r>
          </a:p>
          <a:p>
            <a:r>
              <a:rPr lang="es-ES" dirty="0"/>
              <a:t>Análisis de protocolos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6602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2. Arquitectura del sistema operativo</a:t>
            </a:r>
          </a:p>
        </p:txBody>
      </p:sp>
      <p:pic>
        <p:nvPicPr>
          <p:cNvPr id="5" name="Picture 4" descr="Fondo de tecnología de bloques y redes azules">
            <a:extLst>
              <a:ext uri="{FF2B5EF4-FFF2-40B4-BE49-F238E27FC236}">
                <a16:creationId xmlns:a16="http://schemas.microsoft.com/office/drawing/2014/main" id="{07AEDC2C-05BC-DC3A-91DA-F4ECEAABE1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637" r="52548" b="-446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0" y="2409830"/>
            <a:ext cx="5098904" cy="3705217"/>
          </a:xfrm>
        </p:spPr>
        <p:txBody>
          <a:bodyPr>
            <a:normAutofit/>
          </a:bodyPr>
          <a:lstStyle/>
          <a:p>
            <a:r>
              <a:rPr lang="es-ES" sz="1700" dirty="0"/>
              <a:t>• </a:t>
            </a:r>
            <a:r>
              <a:rPr lang="es-ES" sz="1700" dirty="0" err="1"/>
              <a:t>Kernel</a:t>
            </a:r>
            <a:r>
              <a:rPr lang="es-ES" sz="1700" dirty="0"/>
              <a:t> y roles</a:t>
            </a:r>
          </a:p>
          <a:p>
            <a:r>
              <a:rPr lang="es-ES" sz="1700" dirty="0"/>
              <a:t>• Espacio de usuario y espacio </a:t>
            </a:r>
            <a:r>
              <a:rPr lang="es-ES" sz="1700" dirty="0" err="1"/>
              <a:t>kernel</a:t>
            </a:r>
            <a:endParaRPr lang="es-ES" sz="1700" dirty="0"/>
          </a:p>
          <a:p>
            <a:r>
              <a:rPr lang="es-ES" sz="1700" dirty="0"/>
              <a:t>• Subsistemas: procesos, memoria, almacenamiento, E/S</a:t>
            </a:r>
          </a:p>
          <a:p>
            <a:r>
              <a:rPr lang="es-ES" sz="1700" dirty="0"/>
              <a:t>• Cómo interactúa el software con el </a:t>
            </a:r>
            <a:r>
              <a:rPr lang="es-ES" sz="1700" dirty="0" err="1"/>
              <a:t>kernel</a:t>
            </a:r>
            <a:endParaRPr lang="es-ES" sz="17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20. Seguridad del sistema</a:t>
            </a:r>
          </a:p>
        </p:txBody>
      </p:sp>
      <p:pic>
        <p:nvPicPr>
          <p:cNvPr id="5" name="Picture 4" descr="Candado encima de placa base de ordenador">
            <a:extLst>
              <a:ext uri="{FF2B5EF4-FFF2-40B4-BE49-F238E27FC236}">
                <a16:creationId xmlns:a16="http://schemas.microsoft.com/office/drawing/2014/main" id="{9751ECF0-4F81-EEF2-25CF-A38CD75422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25" r="40541" b="-1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0" y="2409830"/>
            <a:ext cx="5098904" cy="3705217"/>
          </a:xfrm>
        </p:spPr>
        <p:txBody>
          <a:bodyPr>
            <a:normAutofit/>
          </a:bodyPr>
          <a:lstStyle/>
          <a:p>
            <a:r>
              <a:rPr lang="es-ES" sz="1700" dirty="0"/>
              <a:t>• Amenazas comunes: malware, </a:t>
            </a:r>
            <a:r>
              <a:rPr lang="es-ES" sz="1700" dirty="0" err="1"/>
              <a:t>ransomware</a:t>
            </a:r>
            <a:endParaRPr lang="es-ES" sz="1700" dirty="0"/>
          </a:p>
          <a:p>
            <a:r>
              <a:rPr lang="es-ES" sz="1700" dirty="0"/>
              <a:t>• Políticas de seguridad</a:t>
            </a:r>
          </a:p>
          <a:p>
            <a:r>
              <a:rPr lang="es-ES" sz="1700" dirty="0"/>
              <a:t>• </a:t>
            </a:r>
            <a:r>
              <a:rPr lang="es-ES" sz="1700" dirty="0" err="1"/>
              <a:t>Hardening</a:t>
            </a:r>
            <a:r>
              <a:rPr lang="es-ES" sz="1700" dirty="0"/>
              <a:t> del sistema operativo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0FF3B7-E061-AB6F-3EB9-D856A1A78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sz="4100" b="1" dirty="0">
                <a:solidFill>
                  <a:srgbClr val="FFFFFF"/>
                </a:solidFill>
              </a:rPr>
              <a:t>20. Seguridad del sistema</a:t>
            </a:r>
            <a:br>
              <a:rPr lang="es-ES" sz="4100" b="1" dirty="0">
                <a:solidFill>
                  <a:srgbClr val="FFFFFF"/>
                </a:solidFill>
              </a:rPr>
            </a:br>
            <a:endParaRPr lang="es-ES" sz="4100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46C94B-182C-3439-F259-C4D07168F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s-ES" dirty="0"/>
              <a:t>Incluye:</a:t>
            </a:r>
          </a:p>
          <a:p>
            <a:r>
              <a:rPr lang="es-ES" dirty="0"/>
              <a:t>Gestión de parches</a:t>
            </a:r>
          </a:p>
          <a:p>
            <a:r>
              <a:rPr lang="es-ES" dirty="0"/>
              <a:t>Control de malware</a:t>
            </a:r>
          </a:p>
          <a:p>
            <a:r>
              <a:rPr lang="es-ES" dirty="0" err="1"/>
              <a:t>Hardening</a:t>
            </a:r>
            <a:r>
              <a:rPr lang="es-ES" dirty="0"/>
              <a:t> (bloqueo de puertos, eliminación de servicios innecesarios)</a:t>
            </a:r>
          </a:p>
          <a:p>
            <a:r>
              <a:rPr lang="es-ES" dirty="0"/>
              <a:t>Políticas de contraseñas</a:t>
            </a:r>
          </a:p>
          <a:p>
            <a:r>
              <a:rPr lang="es-ES" dirty="0"/>
              <a:t>Antivirus y EDR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5685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21. Seguridad de acceso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196619-7106-3B48-B06C-9BCC4D3D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542" r="35824" b="-1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17D2BA-181D-6685-4778-4847EDFAB0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2034204"/>
              </p:ext>
            </p:extLst>
          </p:nvPr>
        </p:nvGraphicFramePr>
        <p:xfrm>
          <a:off x="3415300" y="2409830"/>
          <a:ext cx="5098904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9CFD28-19E4-2898-38AB-6E9EC7226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sz="4100" b="1" dirty="0">
                <a:solidFill>
                  <a:srgbClr val="FFFFFF"/>
                </a:solidFill>
              </a:rPr>
              <a:t>21. Seguridad de acceso</a:t>
            </a:r>
            <a:br>
              <a:rPr lang="es-ES" sz="4100" b="1" dirty="0">
                <a:solidFill>
                  <a:srgbClr val="FFFFFF"/>
                </a:solidFill>
              </a:rPr>
            </a:br>
            <a:endParaRPr lang="es-ES" sz="4100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372168-1DA9-24FB-469E-902B48AA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s-ES" dirty="0"/>
              <a:t>Medidas:</a:t>
            </a:r>
          </a:p>
          <a:p>
            <a:r>
              <a:rPr lang="es-ES" dirty="0"/>
              <a:t>Autenticación </a:t>
            </a:r>
            <a:r>
              <a:rPr lang="es-ES" dirty="0" err="1"/>
              <a:t>multifactor</a:t>
            </a:r>
            <a:r>
              <a:rPr lang="es-ES" dirty="0"/>
              <a:t> (MFA)</a:t>
            </a:r>
          </a:p>
          <a:p>
            <a:r>
              <a:rPr lang="es-ES" dirty="0"/>
              <a:t>Control de sesiones</a:t>
            </a:r>
          </a:p>
          <a:p>
            <a:r>
              <a:rPr lang="es-ES" dirty="0"/>
              <a:t>Gestión de llaves SSH</a:t>
            </a:r>
          </a:p>
          <a:p>
            <a:r>
              <a:rPr lang="es-ES" dirty="0"/>
              <a:t>Políticas de bloqueo de cuenta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5494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22. Logs y auditoría</a:t>
            </a:r>
          </a:p>
        </p:txBody>
      </p:sp>
      <p:pic>
        <p:nvPicPr>
          <p:cNvPr id="5" name="Picture 4" descr="Lupa resalta un rendimiento económico decreciente">
            <a:extLst>
              <a:ext uri="{FF2B5EF4-FFF2-40B4-BE49-F238E27FC236}">
                <a16:creationId xmlns:a16="http://schemas.microsoft.com/office/drawing/2014/main" id="{328FD8E9-10FA-F101-F82F-6C79EEE5B8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23" r="41243" b="-1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0" y="2409830"/>
            <a:ext cx="5098904" cy="3705217"/>
          </a:xfrm>
        </p:spPr>
        <p:txBody>
          <a:bodyPr>
            <a:normAutofit/>
          </a:bodyPr>
          <a:lstStyle/>
          <a:p>
            <a:r>
              <a:rPr lang="es-ES" sz="1700" dirty="0"/>
              <a:t>• Tipos de logs</a:t>
            </a:r>
          </a:p>
          <a:p>
            <a:r>
              <a:rPr lang="es-ES" sz="1700" dirty="0"/>
              <a:t>• Visores de eventos</a:t>
            </a:r>
          </a:p>
          <a:p>
            <a:r>
              <a:rPr lang="es-ES" sz="1700" dirty="0"/>
              <a:t>• Registro y análisis de sucesos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9BD748-268B-A9EB-BE94-8AE5BB37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rgbClr val="FFFFFF"/>
                </a:solidFill>
              </a:rPr>
              <a:t>22. Logs y auditoría</a:t>
            </a:r>
            <a:br>
              <a:rPr lang="es-ES" b="1" dirty="0">
                <a:solidFill>
                  <a:srgbClr val="FFFFFF"/>
                </a:solidFill>
              </a:rPr>
            </a:b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8FA1B5-30C2-BAFF-F198-272F7778C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s-ES" dirty="0"/>
              <a:t>Tipos:</a:t>
            </a:r>
          </a:p>
          <a:p>
            <a:r>
              <a:rPr lang="es-ES" dirty="0"/>
              <a:t>Sistema</a:t>
            </a:r>
          </a:p>
          <a:p>
            <a:r>
              <a:rPr lang="es-ES" dirty="0"/>
              <a:t>Aplicación</a:t>
            </a:r>
          </a:p>
          <a:p>
            <a:r>
              <a:rPr lang="es-ES" dirty="0"/>
              <a:t>Seguridad</a:t>
            </a:r>
          </a:p>
          <a:p>
            <a:r>
              <a:rPr lang="es-ES" dirty="0"/>
              <a:t>Servicios</a:t>
            </a:r>
          </a:p>
          <a:p>
            <a:r>
              <a:rPr lang="es-ES" dirty="0"/>
              <a:t>Herramientas:</a:t>
            </a:r>
          </a:p>
          <a:p>
            <a:r>
              <a:rPr lang="es-ES" dirty="0"/>
              <a:t>Windows </a:t>
            </a:r>
            <a:r>
              <a:rPr lang="es-ES" dirty="0" err="1"/>
              <a:t>Event</a:t>
            </a:r>
            <a:r>
              <a:rPr lang="es-ES" dirty="0"/>
              <a:t> </a:t>
            </a:r>
            <a:r>
              <a:rPr lang="es-ES" dirty="0" err="1"/>
              <a:t>Viewer</a:t>
            </a:r>
            <a:endParaRPr lang="es-ES" dirty="0"/>
          </a:p>
          <a:p>
            <a:r>
              <a:rPr lang="es-ES" dirty="0"/>
              <a:t>Linux: /</a:t>
            </a:r>
            <a:r>
              <a:rPr lang="es-ES" dirty="0" err="1"/>
              <a:t>var</a:t>
            </a:r>
            <a:r>
              <a:rPr lang="es-ES" dirty="0"/>
              <a:t>/log, </a:t>
            </a:r>
            <a:r>
              <a:rPr lang="es-ES" dirty="0" err="1"/>
              <a:t>journalctl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7040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23. Normativas de seguridad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5DD7A-D399-7A0E-C252-D0718EBD02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53" r="28827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25E7B1-7395-BCFE-26B0-7CA1DD6453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452942"/>
              </p:ext>
            </p:extLst>
          </p:nvPr>
        </p:nvGraphicFramePr>
        <p:xfrm>
          <a:off x="3415300" y="2409830"/>
          <a:ext cx="5098904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47FD59-C0AD-3F2E-E05C-5C4829A2B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sz="3400" b="1" dirty="0">
                <a:solidFill>
                  <a:srgbClr val="FFFFFF"/>
                </a:solidFill>
              </a:rPr>
              <a:t>23. Normativas de seguridad</a:t>
            </a:r>
            <a:br>
              <a:rPr lang="es-ES" sz="3400" b="1" dirty="0">
                <a:solidFill>
                  <a:srgbClr val="FFFFFF"/>
                </a:solidFill>
              </a:rPr>
            </a:br>
            <a:endParaRPr lang="es-ES" sz="3400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1D2616-2BD7-0C68-518E-7D89EA4E3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s-ES" dirty="0"/>
              <a:t>Incluye:</a:t>
            </a:r>
          </a:p>
          <a:p>
            <a:r>
              <a:rPr lang="es-ES" dirty="0"/>
              <a:t>ENS (Esquema Nacional de Seguridad)</a:t>
            </a:r>
          </a:p>
          <a:p>
            <a:r>
              <a:rPr lang="es-ES" dirty="0"/>
              <a:t>ISO 27001</a:t>
            </a:r>
          </a:p>
          <a:p>
            <a:r>
              <a:rPr lang="es-ES" dirty="0"/>
              <a:t>RGPD</a:t>
            </a:r>
          </a:p>
          <a:p>
            <a:r>
              <a:rPr lang="es-ES" dirty="0"/>
              <a:t>Políticas corporativas internas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5880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24. Copias de seguridad</a:t>
            </a:r>
          </a:p>
        </p:txBody>
      </p:sp>
      <p:pic>
        <p:nvPicPr>
          <p:cNvPr id="5" name="Picture 4" descr="Script de ordenador en una pantalla">
            <a:extLst>
              <a:ext uri="{FF2B5EF4-FFF2-40B4-BE49-F238E27FC236}">
                <a16:creationId xmlns:a16="http://schemas.microsoft.com/office/drawing/2014/main" id="{EB36E08B-B74D-E2C3-6FA6-871059002C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97" r="54569" b="-1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0" y="2409830"/>
            <a:ext cx="5098904" cy="3705217"/>
          </a:xfrm>
        </p:spPr>
        <p:txBody>
          <a:bodyPr>
            <a:normAutofit/>
          </a:bodyPr>
          <a:lstStyle/>
          <a:p>
            <a:r>
              <a:rPr lang="es-ES" sz="1700" dirty="0"/>
              <a:t>• Tipos: completa, incremental, diferencial</a:t>
            </a:r>
          </a:p>
          <a:p>
            <a:r>
              <a:rPr lang="es-ES" sz="1700" dirty="0"/>
              <a:t>• Estrategias 3-2-1</a:t>
            </a:r>
          </a:p>
          <a:p>
            <a:r>
              <a:rPr lang="es-ES" sz="1700" dirty="0"/>
              <a:t>• Programación de </a:t>
            </a:r>
            <a:r>
              <a:rPr lang="es-ES" sz="1700" dirty="0" err="1"/>
              <a:t>backups</a:t>
            </a:r>
            <a:endParaRPr lang="es-ES" sz="17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F56FB4-B317-9497-9B1D-15C928385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sz="4100" b="1" dirty="0">
                <a:solidFill>
                  <a:srgbClr val="FFFFFF"/>
                </a:solidFill>
              </a:rPr>
              <a:t>24. Copias de seguridad</a:t>
            </a:r>
            <a:br>
              <a:rPr lang="es-ES" sz="4100" b="1" dirty="0">
                <a:solidFill>
                  <a:srgbClr val="FFFFFF"/>
                </a:solidFill>
              </a:rPr>
            </a:br>
            <a:endParaRPr lang="es-ES" sz="4100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21B957-4300-7BF1-8EAA-EF649ECB1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s-ES" dirty="0"/>
              <a:t>Tipos:</a:t>
            </a:r>
          </a:p>
          <a:p>
            <a:r>
              <a:rPr lang="es-ES" dirty="0"/>
              <a:t>Completa</a:t>
            </a:r>
          </a:p>
          <a:p>
            <a:r>
              <a:rPr lang="es-ES" dirty="0"/>
              <a:t>Incremental</a:t>
            </a:r>
          </a:p>
          <a:p>
            <a:r>
              <a:rPr lang="es-ES" dirty="0"/>
              <a:t>Diferencial</a:t>
            </a:r>
          </a:p>
          <a:p>
            <a:r>
              <a:rPr lang="es-ES" dirty="0"/>
              <a:t>Estrategias:</a:t>
            </a:r>
          </a:p>
          <a:p>
            <a:r>
              <a:rPr lang="es-ES" dirty="0"/>
              <a:t>Regla </a:t>
            </a:r>
            <a:r>
              <a:rPr lang="es-ES" b="1" dirty="0"/>
              <a:t>3-2-1</a:t>
            </a:r>
            <a:endParaRPr lang="es-ES" dirty="0"/>
          </a:p>
          <a:p>
            <a:r>
              <a:rPr lang="es-ES" dirty="0"/>
              <a:t>Copia externa</a:t>
            </a:r>
          </a:p>
          <a:p>
            <a:r>
              <a:rPr lang="es-ES" dirty="0"/>
              <a:t>Copias automáticas programadas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8787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áfico económico digital">
            <a:extLst>
              <a:ext uri="{FF2B5EF4-FFF2-40B4-BE49-F238E27FC236}">
                <a16:creationId xmlns:a16="http://schemas.microsoft.com/office/drawing/2014/main" id="{83C690F0-B740-D32F-56FA-A5CB774C0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003" r="25716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CDFDB0-9CBA-04AC-7034-42C38DB9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500" b="1" dirty="0"/>
              <a:t>2. Arquitectura del sistema operativo</a:t>
            </a:r>
            <a:br>
              <a:rPr lang="es-ES" sz="3500" b="1" dirty="0"/>
            </a:br>
            <a:endParaRPr lang="es-ES" sz="35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37544C-D277-0537-3A14-42EFCE919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4367" y="1700981"/>
            <a:ext cx="4057626" cy="4539097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s-ES" sz="1400" dirty="0"/>
              <a:t>Los sistemas operativos modernos se estructuran en capas que organizan cómo se gestionan los recursos.</a:t>
            </a:r>
          </a:p>
          <a:p>
            <a:pPr>
              <a:lnSpc>
                <a:spcPct val="90000"/>
              </a:lnSpc>
            </a:pPr>
            <a:r>
              <a:rPr lang="es-ES" sz="1400" b="1" dirty="0"/>
              <a:t>● </a:t>
            </a:r>
            <a:r>
              <a:rPr lang="es-ES" sz="1400" b="1" dirty="0" err="1"/>
              <a:t>Kernel</a:t>
            </a:r>
            <a:r>
              <a:rPr lang="es-ES" sz="1400" b="1" dirty="0"/>
              <a:t> y roles</a:t>
            </a:r>
          </a:p>
          <a:p>
            <a:pPr>
              <a:lnSpc>
                <a:spcPct val="90000"/>
              </a:lnSpc>
            </a:pPr>
            <a:r>
              <a:rPr lang="es-ES" sz="1400" dirty="0"/>
              <a:t>El </a:t>
            </a:r>
            <a:r>
              <a:rPr lang="es-ES" sz="1400" b="1" dirty="0" err="1"/>
              <a:t>kernel</a:t>
            </a:r>
            <a:r>
              <a:rPr lang="es-ES" sz="1400" dirty="0"/>
              <a:t> es el núcleo del sistema operativo. Sus responsabilidades:</a:t>
            </a:r>
          </a:p>
          <a:p>
            <a:pPr>
              <a:lnSpc>
                <a:spcPct val="90000"/>
              </a:lnSpc>
            </a:pPr>
            <a:r>
              <a:rPr lang="es-ES" sz="1400" dirty="0"/>
              <a:t>Gestión de procesos</a:t>
            </a:r>
          </a:p>
          <a:p>
            <a:pPr>
              <a:lnSpc>
                <a:spcPct val="90000"/>
              </a:lnSpc>
            </a:pPr>
            <a:r>
              <a:rPr lang="es-ES" sz="1400" dirty="0"/>
              <a:t>Gestión de memoria</a:t>
            </a:r>
          </a:p>
          <a:p>
            <a:pPr>
              <a:lnSpc>
                <a:spcPct val="90000"/>
              </a:lnSpc>
            </a:pPr>
            <a:r>
              <a:rPr lang="es-ES" sz="1400" dirty="0"/>
              <a:t>Controladores de dispositivos</a:t>
            </a:r>
          </a:p>
          <a:p>
            <a:pPr>
              <a:lnSpc>
                <a:spcPct val="90000"/>
              </a:lnSpc>
            </a:pPr>
            <a:r>
              <a:rPr lang="es-ES" sz="1400" dirty="0"/>
              <a:t>Seguridad y permisos</a:t>
            </a:r>
          </a:p>
          <a:p>
            <a:pPr>
              <a:lnSpc>
                <a:spcPct val="90000"/>
              </a:lnSpc>
            </a:pPr>
            <a:r>
              <a:rPr lang="es-ES" sz="1400" dirty="0"/>
              <a:t>Gestión del sistema de archivos</a:t>
            </a:r>
          </a:p>
          <a:p>
            <a:pPr>
              <a:lnSpc>
                <a:spcPct val="90000"/>
              </a:lnSpc>
            </a:pPr>
            <a:r>
              <a:rPr lang="es-ES" sz="1400" b="1" dirty="0"/>
              <a:t>● Espacio de usuario vs espacio </a:t>
            </a:r>
            <a:r>
              <a:rPr lang="es-ES" sz="1400" b="1" dirty="0" err="1"/>
              <a:t>kernel</a:t>
            </a:r>
            <a:endParaRPr lang="es-ES" sz="1400" b="1" dirty="0"/>
          </a:p>
          <a:p>
            <a:pPr>
              <a:lnSpc>
                <a:spcPct val="90000"/>
              </a:lnSpc>
            </a:pPr>
            <a:r>
              <a:rPr lang="es-ES" sz="1400" b="1" dirty="0"/>
              <a:t>Espacio de usuario:</a:t>
            </a:r>
            <a:r>
              <a:rPr lang="es-ES" sz="1400" dirty="0"/>
              <a:t> donde se ejecutan aplicaciones sin acceso directo al hardware.</a:t>
            </a:r>
          </a:p>
          <a:p>
            <a:pPr>
              <a:lnSpc>
                <a:spcPct val="90000"/>
              </a:lnSpc>
            </a:pPr>
            <a:r>
              <a:rPr lang="es-ES" sz="1400" b="1" dirty="0"/>
              <a:t>Espacio </a:t>
            </a:r>
            <a:r>
              <a:rPr lang="es-ES" sz="1400" b="1" dirty="0" err="1"/>
              <a:t>kernel</a:t>
            </a:r>
            <a:r>
              <a:rPr lang="es-ES" sz="1400" b="1" dirty="0"/>
              <a:t>:</a:t>
            </a:r>
            <a:r>
              <a:rPr lang="es-ES" sz="1400" dirty="0"/>
              <a:t> nivel privilegiado donde se ejecuta el SO y los drivers.</a:t>
            </a:r>
          </a:p>
          <a:p>
            <a:pPr>
              <a:lnSpc>
                <a:spcPct val="90000"/>
              </a:lnSpc>
            </a:pPr>
            <a:r>
              <a:rPr lang="es-ES" sz="1400" b="1" dirty="0"/>
              <a:t>● Subsistemas principales</a:t>
            </a:r>
          </a:p>
          <a:p>
            <a:pPr>
              <a:lnSpc>
                <a:spcPct val="90000"/>
              </a:lnSpc>
            </a:pPr>
            <a:r>
              <a:rPr lang="es-ES" sz="1400" b="1" dirty="0"/>
              <a:t>Procesos:</a:t>
            </a:r>
            <a:r>
              <a:rPr lang="es-ES" sz="1400" dirty="0"/>
              <a:t> ejecución de programas.</a:t>
            </a:r>
          </a:p>
          <a:p>
            <a:pPr>
              <a:lnSpc>
                <a:spcPct val="90000"/>
              </a:lnSpc>
            </a:pPr>
            <a:r>
              <a:rPr lang="es-ES" sz="1400" b="1" dirty="0"/>
              <a:t>Memoria:</a:t>
            </a:r>
            <a:r>
              <a:rPr lang="es-ES" sz="1400" dirty="0"/>
              <a:t> segmentación, paginación, protección.</a:t>
            </a:r>
          </a:p>
          <a:p>
            <a:pPr>
              <a:lnSpc>
                <a:spcPct val="90000"/>
              </a:lnSpc>
            </a:pPr>
            <a:r>
              <a:rPr lang="es-ES" sz="1400" b="1" dirty="0"/>
              <a:t>Almacenamiento:</a:t>
            </a:r>
            <a:r>
              <a:rPr lang="es-ES" sz="1400" dirty="0"/>
              <a:t> discos, particiones, sistemas de archivos.</a:t>
            </a:r>
          </a:p>
          <a:p>
            <a:pPr>
              <a:lnSpc>
                <a:spcPct val="90000"/>
              </a:lnSpc>
            </a:pPr>
            <a:r>
              <a:rPr lang="es-ES" sz="1400" b="1" dirty="0"/>
              <a:t>Entrada/Salida:</a:t>
            </a:r>
            <a:r>
              <a:rPr lang="es-ES" sz="1400" dirty="0"/>
              <a:t> dispositivos y controladores.</a:t>
            </a:r>
          </a:p>
          <a:p>
            <a:pPr>
              <a:lnSpc>
                <a:spcPct val="90000"/>
              </a:lnSpc>
            </a:pPr>
            <a:r>
              <a:rPr lang="es-ES" sz="1400" b="1" dirty="0"/>
              <a:t>● Interacción del software con el </a:t>
            </a:r>
            <a:r>
              <a:rPr lang="es-ES" sz="1400" b="1" dirty="0" err="1"/>
              <a:t>kernel</a:t>
            </a:r>
            <a:endParaRPr lang="es-ES" sz="1400" b="1" dirty="0"/>
          </a:p>
          <a:p>
            <a:pPr>
              <a:lnSpc>
                <a:spcPct val="90000"/>
              </a:lnSpc>
            </a:pPr>
            <a:r>
              <a:rPr lang="es-ES" sz="1400" dirty="0"/>
              <a:t>Se realiza mediante </a:t>
            </a:r>
            <a:r>
              <a:rPr lang="es-ES" sz="1400" b="1" dirty="0"/>
              <a:t>llamadas al sistema</a:t>
            </a:r>
            <a:r>
              <a:rPr lang="es-ES" sz="1400" dirty="0"/>
              <a:t> (</a:t>
            </a:r>
            <a:r>
              <a:rPr lang="es-ES" sz="1400" dirty="0" err="1"/>
              <a:t>syscalls</a:t>
            </a:r>
            <a:r>
              <a:rPr lang="es-ES" sz="1400" dirty="0"/>
              <a:t>), p. ej. abrir archivos, asignar memoria, crear procesos.</a:t>
            </a:r>
          </a:p>
          <a:p>
            <a:pPr>
              <a:lnSpc>
                <a:spcPct val="90000"/>
              </a:lnSpc>
            </a:pP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194599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3394DA-E684-47C2-9020-13225823F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06443"/>
          </a:xfrm>
        </p:spPr>
        <p:txBody>
          <a:bodyPr>
            <a:normAutofit/>
          </a:bodyPr>
          <a:lstStyle/>
          <a:p>
            <a:r>
              <a:rPr lang="es-ES" sz="3500" dirty="0"/>
              <a:t>25. Restauración de sistemas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0828C-E812-D16E-66DC-65DFA16D2F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291" r="33527"/>
          <a:stretch>
            <a:fillRect/>
          </a:stretch>
        </p:blipFill>
        <p:spPr>
          <a:xfrm>
            <a:off x="5991969" y="1904282"/>
            <a:ext cx="2567320" cy="422480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D94E5B-70EF-34FD-55C1-48B13A453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5851420"/>
              </p:ext>
            </p:extLst>
          </p:nvPr>
        </p:nvGraphicFramePr>
        <p:xfrm>
          <a:off x="628650" y="1825625"/>
          <a:ext cx="5036058" cy="430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6335B9-BC45-301E-2D60-B83B05909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sz="3100" b="1" dirty="0">
                <a:solidFill>
                  <a:srgbClr val="FFFFFF"/>
                </a:solidFill>
              </a:rPr>
              <a:t>25. Restauración de sistemas</a:t>
            </a:r>
            <a:br>
              <a:rPr lang="es-ES" sz="3100" b="1" dirty="0">
                <a:solidFill>
                  <a:srgbClr val="FFFFFF"/>
                </a:solidFill>
              </a:rPr>
            </a:br>
            <a:endParaRPr lang="es-ES" sz="3100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6D158F-E552-CB18-C0FA-42A8E6FC4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s-ES" dirty="0"/>
              <a:t>Incluye:</a:t>
            </a:r>
          </a:p>
          <a:p>
            <a:r>
              <a:rPr lang="es-ES" dirty="0"/>
              <a:t>Recuperación desde </a:t>
            </a:r>
            <a:r>
              <a:rPr lang="es-ES" dirty="0" err="1"/>
              <a:t>backups</a:t>
            </a:r>
            <a:endParaRPr lang="es-ES" dirty="0"/>
          </a:p>
          <a:p>
            <a:r>
              <a:rPr lang="es-ES" dirty="0"/>
              <a:t>Puntos de restauración</a:t>
            </a:r>
          </a:p>
          <a:p>
            <a:r>
              <a:rPr lang="es-ES" dirty="0"/>
              <a:t>Imágenes del sistema</a:t>
            </a:r>
          </a:p>
          <a:p>
            <a:r>
              <a:rPr lang="es-ES" dirty="0"/>
              <a:t>Recuperación </a:t>
            </a:r>
            <a:r>
              <a:rPr lang="es-ES" dirty="0" err="1"/>
              <a:t>bare</a:t>
            </a:r>
            <a:r>
              <a:rPr lang="es-ES" dirty="0"/>
              <a:t>-metal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0082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3394DA-E684-47C2-9020-13225823F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06443"/>
          </a:xfrm>
        </p:spPr>
        <p:txBody>
          <a:bodyPr>
            <a:normAutofit/>
          </a:bodyPr>
          <a:lstStyle/>
          <a:p>
            <a:r>
              <a:rPr lang="es-ES" sz="3500" dirty="0"/>
              <a:t>26. Automatización con scripting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F3115-9696-3FC7-D08D-C6A0AEA758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55" r="28782" b="-2"/>
          <a:stretch>
            <a:fillRect/>
          </a:stretch>
        </p:blipFill>
        <p:spPr>
          <a:xfrm>
            <a:off x="5991969" y="1904282"/>
            <a:ext cx="2567320" cy="422480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6FA260-320A-2EC8-F884-36BA761822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9522165"/>
              </p:ext>
            </p:extLst>
          </p:nvPr>
        </p:nvGraphicFramePr>
        <p:xfrm>
          <a:off x="628650" y="1825625"/>
          <a:ext cx="5036058" cy="430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F1F8C0-AB38-9ECF-CF26-9D22B656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rgbClr val="FFFFFF"/>
                </a:solidFill>
              </a:rPr>
              <a:t>26. Automatización con scripting</a:t>
            </a:r>
            <a:br>
              <a:rPr lang="es-ES" sz="2400" b="1" dirty="0">
                <a:solidFill>
                  <a:srgbClr val="FFFFFF"/>
                </a:solidFill>
              </a:rPr>
            </a:br>
            <a:endParaRPr lang="es-ES" sz="2400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3B88CC-B804-CBA9-4448-138C63990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000" dirty="0"/>
              <a:t>Lenguajes comunes:</a:t>
            </a:r>
          </a:p>
          <a:p>
            <a:pPr>
              <a:lnSpc>
                <a:spcPct val="90000"/>
              </a:lnSpc>
            </a:pPr>
            <a:r>
              <a:rPr lang="es-ES" sz="3000" dirty="0"/>
              <a:t>PowerShell</a:t>
            </a:r>
          </a:p>
          <a:p>
            <a:pPr>
              <a:lnSpc>
                <a:spcPct val="90000"/>
              </a:lnSpc>
            </a:pPr>
            <a:r>
              <a:rPr lang="es-ES" sz="3000" dirty="0" err="1"/>
              <a:t>Bash</a:t>
            </a:r>
            <a:endParaRPr lang="es-ES" sz="3000" dirty="0"/>
          </a:p>
          <a:p>
            <a:pPr>
              <a:lnSpc>
                <a:spcPct val="90000"/>
              </a:lnSpc>
            </a:pPr>
            <a:r>
              <a:rPr lang="es-ES" sz="3000" dirty="0"/>
              <a:t>Python para automatizaciones avanzadas</a:t>
            </a:r>
          </a:p>
          <a:p>
            <a:pPr>
              <a:lnSpc>
                <a:spcPct val="90000"/>
              </a:lnSpc>
            </a:pPr>
            <a:r>
              <a:rPr lang="es-ES" sz="3000" dirty="0"/>
              <a:t>Usos:</a:t>
            </a:r>
          </a:p>
          <a:p>
            <a:pPr>
              <a:lnSpc>
                <a:spcPct val="90000"/>
              </a:lnSpc>
            </a:pPr>
            <a:r>
              <a:rPr lang="es-ES" sz="3000" dirty="0"/>
              <a:t>Instalar software</a:t>
            </a:r>
          </a:p>
          <a:p>
            <a:pPr>
              <a:lnSpc>
                <a:spcPct val="90000"/>
              </a:lnSpc>
            </a:pPr>
            <a:r>
              <a:rPr lang="es-ES" sz="3000" dirty="0"/>
              <a:t>Gestionar usuarios</a:t>
            </a:r>
          </a:p>
          <a:p>
            <a:pPr>
              <a:lnSpc>
                <a:spcPct val="90000"/>
              </a:lnSpc>
            </a:pPr>
            <a:r>
              <a:rPr lang="es-ES" sz="3000" dirty="0"/>
              <a:t>Automatizar copias de seguridad</a:t>
            </a:r>
          </a:p>
          <a:p>
            <a:pPr>
              <a:lnSpc>
                <a:spcPct val="90000"/>
              </a:lnSpc>
            </a:pPr>
            <a:r>
              <a:rPr lang="es-ES" sz="3000" dirty="0"/>
              <a:t>Monitorizar recursos</a:t>
            </a:r>
          </a:p>
          <a:p>
            <a:pPr>
              <a:lnSpc>
                <a:spcPct val="90000"/>
              </a:lnSpc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4231492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3394DA-E684-47C2-9020-13225823F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06443"/>
          </a:xfrm>
        </p:spPr>
        <p:txBody>
          <a:bodyPr>
            <a:normAutofit/>
          </a:bodyPr>
          <a:lstStyle/>
          <a:p>
            <a:r>
              <a:rPr lang="es-ES" sz="3500" dirty="0"/>
              <a:t>27. Optimización del rendimiento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23AD58-CC2D-66DC-E1A8-28A3B2681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020" r="30799"/>
          <a:stretch>
            <a:fillRect/>
          </a:stretch>
        </p:blipFill>
        <p:spPr>
          <a:xfrm>
            <a:off x="5991969" y="1904282"/>
            <a:ext cx="2567320" cy="422480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ACB578-2484-429E-A7E1-460AC028F6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6053238"/>
              </p:ext>
            </p:extLst>
          </p:nvPr>
        </p:nvGraphicFramePr>
        <p:xfrm>
          <a:off x="628650" y="1825625"/>
          <a:ext cx="5036058" cy="430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80D8AE-3E70-D05B-7A05-5BD1A919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sz="3100" b="1" dirty="0">
                <a:solidFill>
                  <a:srgbClr val="FFFFFF"/>
                </a:solidFill>
              </a:rPr>
              <a:t>27. Optimización del rendimiento</a:t>
            </a:r>
            <a:br>
              <a:rPr lang="es-ES" sz="3100" b="1" dirty="0">
                <a:solidFill>
                  <a:srgbClr val="FFFFFF"/>
                </a:solidFill>
              </a:rPr>
            </a:br>
            <a:endParaRPr lang="es-ES" sz="3100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B65378-A2C0-AB00-C65C-E63F38767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700" dirty="0"/>
              <a:t>Se analizan:</a:t>
            </a:r>
          </a:p>
          <a:p>
            <a:pPr>
              <a:lnSpc>
                <a:spcPct val="90000"/>
              </a:lnSpc>
            </a:pPr>
            <a:r>
              <a:rPr lang="es-ES" sz="2700" dirty="0"/>
              <a:t>CPU</a:t>
            </a:r>
          </a:p>
          <a:p>
            <a:pPr>
              <a:lnSpc>
                <a:spcPct val="90000"/>
              </a:lnSpc>
            </a:pPr>
            <a:r>
              <a:rPr lang="es-ES" sz="2700" dirty="0"/>
              <a:t>RAM</a:t>
            </a:r>
          </a:p>
          <a:p>
            <a:pPr>
              <a:lnSpc>
                <a:spcPct val="90000"/>
              </a:lnSpc>
            </a:pPr>
            <a:r>
              <a:rPr lang="es-ES" sz="2700" dirty="0"/>
              <a:t>Disco</a:t>
            </a:r>
          </a:p>
          <a:p>
            <a:pPr>
              <a:lnSpc>
                <a:spcPct val="90000"/>
              </a:lnSpc>
            </a:pPr>
            <a:r>
              <a:rPr lang="es-ES" sz="2700" dirty="0"/>
              <a:t>Red</a:t>
            </a:r>
          </a:p>
          <a:p>
            <a:pPr>
              <a:lnSpc>
                <a:spcPct val="90000"/>
              </a:lnSpc>
            </a:pPr>
            <a:r>
              <a:rPr lang="es-ES" sz="2700" dirty="0"/>
              <a:t>Procesos</a:t>
            </a:r>
            <a:br>
              <a:rPr lang="es-ES" sz="2700" dirty="0"/>
            </a:br>
            <a:r>
              <a:rPr lang="es-ES" sz="2700" dirty="0"/>
              <a:t>Acciones:</a:t>
            </a:r>
          </a:p>
          <a:p>
            <a:pPr>
              <a:lnSpc>
                <a:spcPct val="90000"/>
              </a:lnSpc>
            </a:pPr>
            <a:r>
              <a:rPr lang="es-ES" sz="2700" dirty="0"/>
              <a:t>Deshabilitar servicios innecesarios</a:t>
            </a:r>
          </a:p>
          <a:p>
            <a:pPr>
              <a:lnSpc>
                <a:spcPct val="90000"/>
              </a:lnSpc>
            </a:pPr>
            <a:r>
              <a:rPr lang="es-ES" sz="2700" dirty="0"/>
              <a:t>Configurar prioridades</a:t>
            </a:r>
          </a:p>
          <a:p>
            <a:pPr>
              <a:lnSpc>
                <a:spcPct val="90000"/>
              </a:lnSpc>
            </a:pPr>
            <a:r>
              <a:rPr lang="es-ES" sz="2700" dirty="0"/>
              <a:t>Actualizar hardware</a:t>
            </a:r>
          </a:p>
          <a:p>
            <a:pPr>
              <a:lnSpc>
                <a:spcPct val="90000"/>
              </a:lnSpc>
            </a:pPr>
            <a:r>
              <a:rPr lang="es-ES" sz="2700" dirty="0"/>
              <a:t>Limpiar temporales</a:t>
            </a:r>
          </a:p>
          <a:p>
            <a:pPr>
              <a:lnSpc>
                <a:spcPct val="90000"/>
              </a:lnSpc>
            </a:pPr>
            <a:endParaRPr lang="es-ES" sz="2700" dirty="0"/>
          </a:p>
        </p:txBody>
      </p:sp>
    </p:spTree>
    <p:extLst>
      <p:ext uri="{BB962C8B-B14F-4D97-AF65-F5344CB8AC3E}">
        <p14:creationId xmlns:p14="http://schemas.microsoft.com/office/powerpoint/2010/main" val="39352788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3394DA-E684-47C2-9020-13225823F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06443"/>
          </a:xfrm>
        </p:spPr>
        <p:txBody>
          <a:bodyPr>
            <a:normAutofit/>
          </a:bodyPr>
          <a:lstStyle/>
          <a:p>
            <a:r>
              <a:rPr lang="es-ES" sz="3500" dirty="0"/>
              <a:t>28. Gestión de incidencias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9B4548-CD3E-8735-F791-0B857BD40F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23" r="33185" b="2"/>
          <a:stretch>
            <a:fillRect/>
          </a:stretch>
        </p:blipFill>
        <p:spPr>
          <a:xfrm>
            <a:off x="5991969" y="1904282"/>
            <a:ext cx="2567320" cy="422480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7FDE1C-6D88-92EF-EDC6-8709BD9BAD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9726709"/>
              </p:ext>
            </p:extLst>
          </p:nvPr>
        </p:nvGraphicFramePr>
        <p:xfrm>
          <a:off x="628650" y="1825625"/>
          <a:ext cx="5036058" cy="430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EB1FF-076A-9055-5871-C0AD0881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/>
              <a:t>28. Gestión de incidencias</a:t>
            </a:r>
            <a:br>
              <a:rPr lang="es-ES" b="1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977687-1AB2-0246-28C7-9A922F081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Incluye:</a:t>
            </a:r>
          </a:p>
          <a:p>
            <a:r>
              <a:rPr lang="es-ES" dirty="0"/>
              <a:t>Registro de tickets</a:t>
            </a:r>
          </a:p>
          <a:p>
            <a:r>
              <a:rPr lang="es-ES" dirty="0"/>
              <a:t>Clasificación (nivel 1, 2, 3)</a:t>
            </a:r>
          </a:p>
          <a:p>
            <a:r>
              <a:rPr lang="es-ES" dirty="0"/>
              <a:t>Resolución y escalado</a:t>
            </a:r>
          </a:p>
          <a:p>
            <a:r>
              <a:rPr lang="es-ES" dirty="0"/>
              <a:t>Documentación</a:t>
            </a:r>
          </a:p>
          <a:p>
            <a:r>
              <a:rPr lang="es-ES" dirty="0"/>
              <a:t>Informes </a:t>
            </a:r>
            <a:r>
              <a:rPr lang="es-ES" dirty="0" err="1"/>
              <a:t>post-mortem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78927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3394DA-E684-47C2-9020-13225823F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06443"/>
          </a:xfrm>
        </p:spPr>
        <p:txBody>
          <a:bodyPr>
            <a:normAutofit/>
          </a:bodyPr>
          <a:lstStyle/>
          <a:p>
            <a:r>
              <a:rPr lang="es-ES" sz="3500" dirty="0"/>
              <a:t>29. Caso práctico global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8B90D2-D5D4-D636-F423-D51AECA92B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545" r="32273"/>
          <a:stretch>
            <a:fillRect/>
          </a:stretch>
        </p:blipFill>
        <p:spPr>
          <a:xfrm>
            <a:off x="5991969" y="1904282"/>
            <a:ext cx="2567320" cy="422480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B5C4F9-DE7D-D0B0-1551-CCC64C57F1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9651002"/>
              </p:ext>
            </p:extLst>
          </p:nvPr>
        </p:nvGraphicFramePr>
        <p:xfrm>
          <a:off x="628650" y="1825625"/>
          <a:ext cx="5036058" cy="430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3. Procesos en el sistema operativo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EF150D-AC29-1414-D0F5-6703CE6694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11" r="38253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C73317-0EE1-7651-0936-57B762475C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887607"/>
              </p:ext>
            </p:extLst>
          </p:nvPr>
        </p:nvGraphicFramePr>
        <p:xfrm>
          <a:off x="3415300" y="2409830"/>
          <a:ext cx="5098904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rjeta electrónica de circuitos en color azul">
            <a:extLst>
              <a:ext uri="{FF2B5EF4-FFF2-40B4-BE49-F238E27FC236}">
                <a16:creationId xmlns:a16="http://schemas.microsoft.com/office/drawing/2014/main" id="{FA4E1C11-2F12-1536-2ABE-C40C570313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366" r="48140" b="-2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605A4B-F13A-302C-335E-10EBA6A07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500" b="1" dirty="0"/>
              <a:t>3. Procesos en el sistema operativo</a:t>
            </a:r>
            <a:br>
              <a:rPr lang="es-ES" sz="3500" b="1" dirty="0"/>
            </a:br>
            <a:endParaRPr lang="es-ES" sz="35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5958D7-A74A-A9B0-1980-EAD0C7B2B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1700" dirty="0"/>
              <a:t>Un </a:t>
            </a:r>
            <a:r>
              <a:rPr lang="es-ES" sz="1700" b="1" dirty="0"/>
              <a:t>proceso</a:t>
            </a:r>
            <a:r>
              <a:rPr lang="es-ES" sz="1700" dirty="0"/>
              <a:t> es un programa en ejecución que incluye código, datos y recursos asignados.</a:t>
            </a:r>
          </a:p>
          <a:p>
            <a:pPr>
              <a:lnSpc>
                <a:spcPct val="90000"/>
              </a:lnSpc>
            </a:pPr>
            <a:r>
              <a:rPr lang="es-ES" sz="1700" dirty="0"/>
              <a:t>Componentes clave:</a:t>
            </a:r>
          </a:p>
          <a:p>
            <a:pPr>
              <a:lnSpc>
                <a:spcPct val="90000"/>
              </a:lnSpc>
            </a:pPr>
            <a:r>
              <a:rPr lang="es-ES" sz="1700" dirty="0"/>
              <a:t>PID (identificador)</a:t>
            </a:r>
          </a:p>
          <a:p>
            <a:pPr>
              <a:lnSpc>
                <a:spcPct val="90000"/>
              </a:lnSpc>
            </a:pPr>
            <a:r>
              <a:rPr lang="es-ES" sz="1700" dirty="0"/>
              <a:t>Contexto de ejecución</a:t>
            </a:r>
          </a:p>
          <a:p>
            <a:pPr>
              <a:lnSpc>
                <a:spcPct val="90000"/>
              </a:lnSpc>
            </a:pPr>
            <a:r>
              <a:rPr lang="es-ES" sz="1700" dirty="0"/>
              <a:t>Estado (nuevo, listo, ejecutando, bloqueado, terminado)</a:t>
            </a:r>
          </a:p>
          <a:p>
            <a:pPr>
              <a:lnSpc>
                <a:spcPct val="90000"/>
              </a:lnSpc>
            </a:pPr>
            <a:r>
              <a:rPr lang="es-ES" sz="1700" dirty="0"/>
              <a:t>Hilos (</a:t>
            </a:r>
            <a:r>
              <a:rPr lang="es-ES" sz="1700" dirty="0" err="1"/>
              <a:t>threads</a:t>
            </a:r>
            <a:r>
              <a:rPr lang="es-ES" sz="1700" dirty="0"/>
              <a:t>)</a:t>
            </a:r>
          </a:p>
          <a:p>
            <a:pPr>
              <a:lnSpc>
                <a:spcPct val="90000"/>
              </a:lnSpc>
            </a:pPr>
            <a:r>
              <a:rPr lang="es-ES" sz="1700" dirty="0"/>
              <a:t>Prioridad</a:t>
            </a:r>
          </a:p>
          <a:p>
            <a:pPr>
              <a:lnSpc>
                <a:spcPct val="90000"/>
              </a:lnSpc>
            </a:pPr>
            <a:r>
              <a:rPr lang="es-ES" sz="1700" dirty="0"/>
              <a:t>El sistema operativo decide cuándo y cómo se ejecutan.</a:t>
            </a:r>
          </a:p>
          <a:p>
            <a:pPr>
              <a:lnSpc>
                <a:spcPct val="90000"/>
              </a:lnSpc>
            </a:pPr>
            <a:endParaRPr lang="es-ES" sz="1700" dirty="0"/>
          </a:p>
        </p:txBody>
      </p:sp>
    </p:spTree>
    <p:extLst>
      <p:ext uri="{BB962C8B-B14F-4D97-AF65-F5344CB8AC3E}">
        <p14:creationId xmlns:p14="http://schemas.microsoft.com/office/powerpoint/2010/main" val="290043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s-ES" sz="3500" dirty="0"/>
              <a:t>4. Planificación del procesador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2242E-D899-3061-1403-6FA5CDAB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52" r="43414" b="-1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D47125-88F5-EECE-433F-0B5015B72A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874862"/>
              </p:ext>
            </p:extLst>
          </p:nvPr>
        </p:nvGraphicFramePr>
        <p:xfrm>
          <a:off x="3415300" y="2409830"/>
          <a:ext cx="5098904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órmulas químicas escritas en papel">
            <a:extLst>
              <a:ext uri="{FF2B5EF4-FFF2-40B4-BE49-F238E27FC236}">
                <a16:creationId xmlns:a16="http://schemas.microsoft.com/office/drawing/2014/main" id="{353B7482-4BB0-AD91-5218-49B37A68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132" r="33587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094954-D6D3-482C-0E1C-16D031DB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500" b="1" dirty="0"/>
              <a:t>4. Planificación del procesador</a:t>
            </a:r>
            <a:br>
              <a:rPr lang="es-ES" sz="3500" b="1" dirty="0"/>
            </a:br>
            <a:endParaRPr lang="es-ES" sz="35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410FF3-22B3-A117-97DD-EA14C81B8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r>
              <a:rPr lang="es-ES" sz="1700" dirty="0"/>
              <a:t>El sistema operativo utiliza algoritmos para asignar CPU a los procesos.</a:t>
            </a:r>
          </a:p>
          <a:p>
            <a:r>
              <a:rPr lang="es-ES" sz="1700" dirty="0"/>
              <a:t>Tipos:</a:t>
            </a:r>
          </a:p>
          <a:p>
            <a:r>
              <a:rPr lang="es-ES" sz="1700" b="1" dirty="0"/>
              <a:t>FIFO / FCFS:</a:t>
            </a:r>
            <a:r>
              <a:rPr lang="es-ES" sz="1700" dirty="0"/>
              <a:t> primero en llegar, primero en ejecutarse.</a:t>
            </a:r>
          </a:p>
          <a:p>
            <a:r>
              <a:rPr lang="es-ES" sz="1700" b="1" dirty="0"/>
              <a:t>SJF:</a:t>
            </a:r>
            <a:r>
              <a:rPr lang="es-ES" sz="1700" dirty="0"/>
              <a:t> primero el proceso más corto.</a:t>
            </a:r>
          </a:p>
          <a:p>
            <a:r>
              <a:rPr lang="es-ES" sz="1700" b="1" dirty="0"/>
              <a:t>Round Robin:</a:t>
            </a:r>
            <a:r>
              <a:rPr lang="es-ES" sz="1700" dirty="0"/>
              <a:t> reparto equitativo con </a:t>
            </a:r>
            <a:r>
              <a:rPr lang="es-ES" sz="1700" i="1" dirty="0"/>
              <a:t>quantum</a:t>
            </a:r>
            <a:r>
              <a:rPr lang="es-ES" sz="1700" dirty="0"/>
              <a:t>.</a:t>
            </a:r>
          </a:p>
          <a:p>
            <a:r>
              <a:rPr lang="es-ES" sz="1700" b="1" dirty="0"/>
              <a:t>Multinivel con retroalimentación:</a:t>
            </a:r>
            <a:r>
              <a:rPr lang="es-ES" sz="1700" dirty="0"/>
              <a:t> prioriza procesos interactivos.</a:t>
            </a:r>
          </a:p>
          <a:p>
            <a:r>
              <a:rPr lang="es-ES" sz="1700" b="1" dirty="0"/>
              <a:t>Planificación por prioridades.</a:t>
            </a:r>
            <a:endParaRPr lang="es-ES" sz="1700" dirty="0"/>
          </a:p>
          <a:p>
            <a:endParaRPr lang="es-ES" sz="1700" dirty="0"/>
          </a:p>
        </p:txBody>
      </p:sp>
    </p:spTree>
    <p:extLst>
      <p:ext uri="{BB962C8B-B14F-4D97-AF65-F5344CB8AC3E}">
        <p14:creationId xmlns:p14="http://schemas.microsoft.com/office/powerpoint/2010/main" val="2985077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1863</Words>
  <Application>Microsoft Office PowerPoint</Application>
  <PresentationFormat>Presentación en pantalla (4:3)</PresentationFormat>
  <Paragraphs>370</Paragraphs>
  <Slides>58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MF0490_3 – Gestión de servicios en el sistema informático</vt:lpstr>
      <vt:lpstr>1. Introducción a los sistemas informáticos</vt:lpstr>
      <vt:lpstr>1. Introducción a los sistemas informáticos </vt:lpstr>
      <vt:lpstr>2. Arquitectura del sistema operativo</vt:lpstr>
      <vt:lpstr>2. Arquitectura del sistema operativo </vt:lpstr>
      <vt:lpstr>3. Procesos en el sistema operativo</vt:lpstr>
      <vt:lpstr>3. Procesos en el sistema operativo </vt:lpstr>
      <vt:lpstr>4. Planificación del procesador</vt:lpstr>
      <vt:lpstr>4. Planificación del procesador </vt:lpstr>
      <vt:lpstr>5. Monitorización de procesos</vt:lpstr>
      <vt:lpstr>5. Monitorización de procesos </vt:lpstr>
      <vt:lpstr>6. Gestión de memoria</vt:lpstr>
      <vt:lpstr>6. Gestión de memoria </vt:lpstr>
      <vt:lpstr>7. Monitorización de memoria</vt:lpstr>
      <vt:lpstr>7. Monitorización de memoria </vt:lpstr>
      <vt:lpstr>8. Sistemas de almacenamiento</vt:lpstr>
      <vt:lpstr>8. Sistemas de almacenamiento </vt:lpstr>
      <vt:lpstr>9. Sistemas de archivos</vt:lpstr>
      <vt:lpstr>9. Sistemas de archivos </vt:lpstr>
      <vt:lpstr>10. Gestión de almacenamiento</vt:lpstr>
      <vt:lpstr>10. Gestión de almacenamiento </vt:lpstr>
      <vt:lpstr>11. Usuarios y roles del sistema</vt:lpstr>
      <vt:lpstr>11. Usuarios y roles del sistema </vt:lpstr>
      <vt:lpstr>12. Permisos y control de acceso</vt:lpstr>
      <vt:lpstr>12. Permisos y control de acceso </vt:lpstr>
      <vt:lpstr>13. Grupos y políticas de acceso</vt:lpstr>
      <vt:lpstr>13. Grupos y políticas de acceso </vt:lpstr>
      <vt:lpstr>14. Servicios del sistema</vt:lpstr>
      <vt:lpstr>14. Servicios del sistema </vt:lpstr>
      <vt:lpstr>15. Gestión de servicios</vt:lpstr>
      <vt:lpstr>15. Gestión de servicios </vt:lpstr>
      <vt:lpstr>16. Configuración de red</vt:lpstr>
      <vt:lpstr>16. Configuración de red </vt:lpstr>
      <vt:lpstr>17. Protocolos de red</vt:lpstr>
      <vt:lpstr>17. Protocolos de red </vt:lpstr>
      <vt:lpstr>18. Monitorización de red</vt:lpstr>
      <vt:lpstr>18. Monitorización de red </vt:lpstr>
      <vt:lpstr>19. Herramientas de análisis de red</vt:lpstr>
      <vt:lpstr>19. Herramientas de análisis de red </vt:lpstr>
      <vt:lpstr>20. Seguridad del sistema</vt:lpstr>
      <vt:lpstr>20. Seguridad del sistema </vt:lpstr>
      <vt:lpstr>21. Seguridad de acceso</vt:lpstr>
      <vt:lpstr>21. Seguridad de acceso </vt:lpstr>
      <vt:lpstr>22. Logs y auditoría</vt:lpstr>
      <vt:lpstr>22. Logs y auditoría </vt:lpstr>
      <vt:lpstr>23. Normativas de seguridad</vt:lpstr>
      <vt:lpstr>23. Normativas de seguridad </vt:lpstr>
      <vt:lpstr>24. Copias de seguridad</vt:lpstr>
      <vt:lpstr>24. Copias de seguridad </vt:lpstr>
      <vt:lpstr>25. Restauración de sistemas</vt:lpstr>
      <vt:lpstr>25. Restauración de sistemas </vt:lpstr>
      <vt:lpstr>26. Automatización con scripting</vt:lpstr>
      <vt:lpstr>26. Automatización con scripting </vt:lpstr>
      <vt:lpstr>27. Optimización del rendimiento</vt:lpstr>
      <vt:lpstr>27. Optimización del rendimiento </vt:lpstr>
      <vt:lpstr>28. Gestión de incidencias</vt:lpstr>
      <vt:lpstr>28. Gestión de incidencias </vt:lpstr>
      <vt:lpstr>29. Caso práctico global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Alberto Ruiz</cp:lastModifiedBy>
  <cp:revision>2</cp:revision>
  <dcterms:created xsi:type="dcterms:W3CDTF">2013-01-27T09:14:16Z</dcterms:created>
  <dcterms:modified xsi:type="dcterms:W3CDTF">2025-12-08T16:54:42Z</dcterms:modified>
  <cp:category/>
</cp:coreProperties>
</file>